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1.png" ContentType="image/png"/>
  <Override PartName="/ppt/media/image2.jpeg" ContentType="image/jpeg"/>
  <Override PartName="/ppt/media/image8.png" ContentType="image/png"/>
  <Override PartName="/ppt/media/image17.jpeg" ContentType="image/jpeg"/>
  <Override PartName="/ppt/media/image3.png" ContentType="image/png"/>
  <Override PartName="/ppt/media/image9.jpeg" ContentType="image/jpeg"/>
  <Override PartName="/ppt/media/image4.png" ContentType="image/png"/>
  <Override PartName="/ppt/media/image5.jpeg" ContentType="image/jpeg"/>
  <Override PartName="/ppt/media/image11.png" ContentType="image/png"/>
  <Override PartName="/ppt/media/image7.png" ContentType="image/png"/>
  <Override PartName="/ppt/media/image6.png" ContentType="image/png"/>
  <Override PartName="/ppt/media/image10.png" ContentType="image/png"/>
  <Override PartName="/ppt/media/image12.png" ContentType="image/png"/>
  <Override PartName="/ppt/media/image13.jpeg" ContentType="image/jpeg"/>
  <Override PartName="/ppt/media/image19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8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36.wmf" ContentType="image/x-wmf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ubTitle"/>
          </p:nvPr>
        </p:nvSpPr>
        <p:spPr>
          <a:xfrm>
            <a:off x="1460160" y="817560"/>
            <a:ext cx="9286560" cy="5573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subTitle"/>
          </p:nvPr>
        </p:nvSpPr>
        <p:spPr>
          <a:xfrm>
            <a:off x="1460160" y="817560"/>
            <a:ext cx="9286560" cy="5573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4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5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5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subTitle"/>
          </p:nvPr>
        </p:nvSpPr>
        <p:spPr>
          <a:xfrm>
            <a:off x="1460160" y="817560"/>
            <a:ext cx="9286560" cy="5573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9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0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0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0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subTitle"/>
          </p:nvPr>
        </p:nvSpPr>
        <p:spPr>
          <a:xfrm>
            <a:off x="1460160" y="817560"/>
            <a:ext cx="9286560" cy="5573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slideLayout" Target="../slideLayouts/slideLayout1.xml"/><Relationship Id="rId10" Type="http://schemas.openxmlformats.org/officeDocument/2006/relationships/slideLayout" Target="../slideLayouts/slideLayout2.xml"/><Relationship Id="rId11" Type="http://schemas.openxmlformats.org/officeDocument/2006/relationships/slideLayout" Target="../slideLayouts/slideLayout3.xml"/><Relationship Id="rId12" Type="http://schemas.openxmlformats.org/officeDocument/2006/relationships/slideLayout" Target="../slideLayouts/slideLayout4.xml"/><Relationship Id="rId13" Type="http://schemas.openxmlformats.org/officeDocument/2006/relationships/slideLayout" Target="../slideLayouts/slideLayout5.xml"/><Relationship Id="rId14" Type="http://schemas.openxmlformats.org/officeDocument/2006/relationships/slideLayout" Target="../slideLayouts/slideLayout6.xml"/><Relationship Id="rId15" Type="http://schemas.openxmlformats.org/officeDocument/2006/relationships/slideLayout" Target="../slideLayouts/slideLayout7.xml"/><Relationship Id="rId16" Type="http://schemas.openxmlformats.org/officeDocument/2006/relationships/slideLayout" Target="../slideLayouts/slideLayout8.xml"/><Relationship Id="rId17" Type="http://schemas.openxmlformats.org/officeDocument/2006/relationships/slideLayout" Target="../slideLayouts/slideLayout9.xml"/><Relationship Id="rId18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1.xml"/><Relationship Id="rId20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8.png"/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0"/>
            <a:ext cx="12191400" cy="6857640"/>
            <a:chOff x="0" y="0"/>
            <a:chExt cx="12191400" cy="6857640"/>
          </a:xfrm>
        </p:grpSpPr>
        <p:sp>
          <p:nvSpPr>
            <p:cNvPr id="1" name="CustomShape 2"/>
            <p:cNvSpPr/>
            <p:nvPr/>
          </p:nvSpPr>
          <p:spPr>
            <a:xfrm>
              <a:off x="0" y="0"/>
              <a:ext cx="9550080" cy="685764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1523880" y="0"/>
              <a:ext cx="10667520" cy="685764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" name="CustomShape 4" hidden="1"/>
          <p:cNvSpPr/>
          <p:nvPr/>
        </p:nvSpPr>
        <p:spPr>
          <a:xfrm rot="10800000">
            <a:off x="838440" y="6069600"/>
            <a:ext cx="10560960" cy="536760"/>
          </a:xfrm>
          <a:custGeom>
            <a:avLst/>
            <a:gdLst/>
            <a:ahLst/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rotWithShape="0">
            <a:gsLst>
              <a:gs pos="0">
                <a:srgbClr val="010101"/>
              </a:gs>
              <a:gs pos="100000">
                <a:srgbClr val="01010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CustomShape 5" hidden="1"/>
          <p:cNvSpPr/>
          <p:nvPr/>
        </p:nvSpPr>
        <p:spPr>
          <a:xfrm>
            <a:off x="975240" y="575280"/>
            <a:ext cx="10261080" cy="571464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CustomShape 6" hidden="1"/>
          <p:cNvSpPr/>
          <p:nvPr/>
        </p:nvSpPr>
        <p:spPr>
          <a:xfrm>
            <a:off x="975240" y="576000"/>
            <a:ext cx="10261080" cy="5714640"/>
          </a:xfrm>
          <a:prstGeom prst="rect">
            <a:avLst/>
          </a:prstGeom>
          <a:blipFill rotWithShape="0">
            <a:blip r:embed="rId3"/>
            <a:tile/>
          </a:blip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" name="Picture 2" descr="C:\Users\Administrator\Desktop\Pushpin Dev\Assets\pushpinLeft.png"/>
          <p:cNvPicPr/>
          <p:nvPr/>
        </p:nvPicPr>
        <p:blipFill>
          <a:blip r:embed="rId4"/>
          <a:stretch/>
        </p:blipFill>
        <p:spPr>
          <a:xfrm rot="1435800">
            <a:off x="725040" y="272880"/>
            <a:ext cx="756720" cy="567360"/>
          </a:xfrm>
          <a:prstGeom prst="rect">
            <a:avLst/>
          </a:prstGeom>
          <a:ln>
            <a:noFill/>
          </a:ln>
        </p:spPr>
      </p:pic>
      <p:pic>
        <p:nvPicPr>
          <p:cNvPr id="7" name="Picture 2" descr="C:\Users\Administrator\Desktop\Pushpin Dev\Assets\pushpinLeft.png"/>
          <p:cNvPicPr/>
          <p:nvPr/>
        </p:nvPicPr>
        <p:blipFill>
          <a:blip r:embed="rId5"/>
          <a:stretch/>
        </p:blipFill>
        <p:spPr>
          <a:xfrm rot="4096200">
            <a:off x="10914480" y="203400"/>
            <a:ext cx="566640" cy="755640"/>
          </a:xfrm>
          <a:prstGeom prst="rect">
            <a:avLst/>
          </a:prstGeom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12191400" cy="6857640"/>
            <a:chOff x="0" y="0"/>
            <a:chExt cx="12191400" cy="6857640"/>
          </a:xfrm>
        </p:grpSpPr>
        <p:sp>
          <p:nvSpPr>
            <p:cNvPr id="9" name="CustomShape 8"/>
            <p:cNvSpPr/>
            <p:nvPr/>
          </p:nvSpPr>
          <p:spPr>
            <a:xfrm>
              <a:off x="0" y="0"/>
              <a:ext cx="9550080" cy="685764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" name="CustomShape 9"/>
            <p:cNvSpPr/>
            <p:nvPr/>
          </p:nvSpPr>
          <p:spPr>
            <a:xfrm>
              <a:off x="1523880" y="0"/>
              <a:ext cx="10667520" cy="685764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1" name="CustomShape 10"/>
          <p:cNvSpPr/>
          <p:nvPr/>
        </p:nvSpPr>
        <p:spPr>
          <a:xfrm rot="10800000">
            <a:off x="1189440" y="5617800"/>
            <a:ext cx="9843480" cy="536760"/>
          </a:xfrm>
          <a:custGeom>
            <a:avLst/>
            <a:gdLst/>
            <a:ahLst/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rotWithShape="0">
            <a:gsLst>
              <a:gs pos="0">
                <a:srgbClr val="010101"/>
              </a:gs>
              <a:gs pos="100000">
                <a:srgbClr val="01010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11"/>
          <p:cNvSpPr/>
          <p:nvPr/>
        </p:nvSpPr>
        <p:spPr>
          <a:xfrm>
            <a:off x="1319760" y="1017000"/>
            <a:ext cx="9572760" cy="48312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CustomShape 12"/>
          <p:cNvSpPr/>
          <p:nvPr/>
        </p:nvSpPr>
        <p:spPr>
          <a:xfrm>
            <a:off x="1320840" y="1009800"/>
            <a:ext cx="9572760" cy="4831200"/>
          </a:xfrm>
          <a:prstGeom prst="rect">
            <a:avLst/>
          </a:prstGeom>
          <a:blipFill rotWithShape="0">
            <a:blip r:embed="rId6"/>
            <a:tile/>
          </a:blip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" name="Picture 2" descr="C:\Users\Administrator\Desktop\Pushpin Dev\Assets\pushpinLeft.png"/>
          <p:cNvPicPr/>
          <p:nvPr/>
        </p:nvPicPr>
        <p:blipFill>
          <a:blip r:embed="rId7"/>
          <a:stretch/>
        </p:blipFill>
        <p:spPr>
          <a:xfrm rot="1435800">
            <a:off x="1026000" y="701640"/>
            <a:ext cx="756720" cy="567360"/>
          </a:xfrm>
          <a:prstGeom prst="rect">
            <a:avLst/>
          </a:prstGeom>
          <a:ln>
            <a:noFill/>
          </a:ln>
        </p:spPr>
      </p:pic>
      <p:pic>
        <p:nvPicPr>
          <p:cNvPr id="15" name="Picture 2" descr="C:\Users\Administrator\Desktop\Pushpin Dev\Assets\pushpinLeft.png"/>
          <p:cNvPicPr/>
          <p:nvPr/>
        </p:nvPicPr>
        <p:blipFill>
          <a:blip r:embed="rId8"/>
          <a:stretch/>
        </p:blipFill>
        <p:spPr>
          <a:xfrm rot="4096200">
            <a:off x="10568520" y="655200"/>
            <a:ext cx="566640" cy="755640"/>
          </a:xfrm>
          <a:prstGeom prst="rect">
            <a:avLst/>
          </a:prstGeom>
          <a:ln>
            <a:noFill/>
          </a:ln>
        </p:spPr>
      </p:pic>
      <p:sp>
        <p:nvSpPr>
          <p:cNvPr id="16" name="PlaceHolder 13"/>
          <p:cNvSpPr>
            <a:spLocks noGrp="1"/>
          </p:cNvSpPr>
          <p:nvPr>
            <p:ph type="title"/>
          </p:nvPr>
        </p:nvSpPr>
        <p:spPr>
          <a:xfrm>
            <a:off x="2302920" y="1794960"/>
            <a:ext cx="7630920" cy="1827720"/>
          </a:xfrm>
          <a:prstGeom prst="rect">
            <a:avLst/>
          </a:prstGeom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000000"/>
                </a:solidFill>
                <a:latin typeface="Constantia"/>
              </a:rPr>
              <a:t>Образец заголовка</a:t>
            </a:r>
            <a:endParaRPr b="0" lang="en-US" sz="4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7" name="PlaceHolder 14"/>
          <p:cNvSpPr>
            <a:spLocks noGrp="1"/>
          </p:cNvSpPr>
          <p:nvPr>
            <p:ph type="dt"/>
          </p:nvPr>
        </p:nvSpPr>
        <p:spPr>
          <a:xfrm>
            <a:off x="9027720" y="5357520"/>
            <a:ext cx="161820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7996CC6-BDBE-4289-A5F7-F9E73828B808}" type="datetime">
              <a:rPr b="0" lang="ru-RU" sz="1200" spc="-1" strike="noStrike">
                <a:solidFill>
                  <a:srgbClr val="465e9c"/>
                </a:solidFill>
                <a:latin typeface="Rage Italic"/>
              </a:rPr>
              <a:t>16.10.23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8" name="PlaceHolder 15"/>
          <p:cNvSpPr>
            <a:spLocks noGrp="1"/>
          </p:cNvSpPr>
          <p:nvPr>
            <p:ph type="ftr"/>
          </p:nvPr>
        </p:nvSpPr>
        <p:spPr>
          <a:xfrm>
            <a:off x="1565280" y="5357520"/>
            <a:ext cx="67129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9" name="PlaceHolder 16"/>
          <p:cNvSpPr>
            <a:spLocks noGrp="1"/>
          </p:cNvSpPr>
          <p:nvPr>
            <p:ph type="sldNum"/>
          </p:nvPr>
        </p:nvSpPr>
        <p:spPr>
          <a:xfrm>
            <a:off x="8285400" y="5357520"/>
            <a:ext cx="738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12FC376D-4BB8-492B-8956-6B73B4C0FB21}" type="slidenum">
              <a:rPr b="0" lang="ru-RU" sz="1400" spc="-1" strike="noStrike">
                <a:solidFill>
                  <a:srgbClr val="465e9c"/>
                </a:solidFill>
                <a:latin typeface="Rage Italic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  <p:sp>
        <p:nvSpPr>
          <p:cNvPr id="20" name="PlaceHolder 1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Franklin Gothic Book"/>
              </a:rPr>
              <a:t>Для правки структуры щёлкните мышью</a:t>
            </a:r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Franklin Gothic Book"/>
              </a:rPr>
              <a:t>Второй уровень структуры</a:t>
            </a:r>
            <a:endParaRPr b="0" lang="en-US" sz="2000" spc="-1" strike="noStrike">
              <a:solidFill>
                <a:srgbClr val="000000"/>
              </a:solidFill>
              <a:latin typeface="Franklin Gothic Book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Franklin Gothic Book"/>
              </a:rPr>
              <a:t>Третий уровень структуры</a:t>
            </a:r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Franklin Gothic Book"/>
              </a:rPr>
              <a:t>Четвёртый уровень структуры</a:t>
            </a:r>
            <a:endParaRPr b="0" lang="en-US" sz="1600" spc="-1" strike="noStrike">
              <a:solidFill>
                <a:srgbClr val="000000"/>
              </a:solidFill>
              <a:latin typeface="Franklin Gothic Book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Franklin Gothic Book"/>
              </a:rPr>
              <a:t>Пятый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Franklin Gothic Book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Franklin Gothic Book"/>
              </a:rPr>
              <a:t>Шестой уровень структуры</a:t>
            </a:r>
            <a:endParaRPr b="0" lang="en-US" sz="2000" spc="-1" strike="noStrike">
              <a:solidFill>
                <a:srgbClr val="000000"/>
              </a:solidFill>
              <a:latin typeface="Franklin Gothic Book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Franklin Gothic Book"/>
              </a:rPr>
              <a:t>Седьмой уровень структуры</a:t>
            </a:r>
            <a:endParaRPr b="0" lang="en-US" sz="20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1"/>
          <p:cNvGrpSpPr/>
          <p:nvPr/>
        </p:nvGrpSpPr>
        <p:grpSpPr>
          <a:xfrm>
            <a:off x="0" y="0"/>
            <a:ext cx="12191400" cy="6857640"/>
            <a:chOff x="0" y="0"/>
            <a:chExt cx="12191400" cy="6857640"/>
          </a:xfrm>
        </p:grpSpPr>
        <p:sp>
          <p:nvSpPr>
            <p:cNvPr id="58" name="CustomShape 2"/>
            <p:cNvSpPr/>
            <p:nvPr/>
          </p:nvSpPr>
          <p:spPr>
            <a:xfrm>
              <a:off x="0" y="0"/>
              <a:ext cx="9550080" cy="685764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9" name="CustomShape 3"/>
            <p:cNvSpPr/>
            <p:nvPr/>
          </p:nvSpPr>
          <p:spPr>
            <a:xfrm>
              <a:off x="1523880" y="0"/>
              <a:ext cx="10667520" cy="685764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0" name="CustomShape 4"/>
          <p:cNvSpPr/>
          <p:nvPr/>
        </p:nvSpPr>
        <p:spPr>
          <a:xfrm rot="10800000">
            <a:off x="838440" y="6069600"/>
            <a:ext cx="10560960" cy="536760"/>
          </a:xfrm>
          <a:custGeom>
            <a:avLst/>
            <a:gdLst/>
            <a:ahLst/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rotWithShape="0">
            <a:gsLst>
              <a:gs pos="0">
                <a:srgbClr val="010101"/>
              </a:gs>
              <a:gs pos="100000">
                <a:srgbClr val="01010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" name="CustomShape 5"/>
          <p:cNvSpPr/>
          <p:nvPr/>
        </p:nvSpPr>
        <p:spPr>
          <a:xfrm>
            <a:off x="975240" y="575280"/>
            <a:ext cx="10261080" cy="571464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" name="CustomShape 6"/>
          <p:cNvSpPr/>
          <p:nvPr/>
        </p:nvSpPr>
        <p:spPr>
          <a:xfrm>
            <a:off x="975240" y="576000"/>
            <a:ext cx="10261080" cy="5714640"/>
          </a:xfrm>
          <a:prstGeom prst="rect">
            <a:avLst/>
          </a:prstGeom>
          <a:blipFill rotWithShape="0">
            <a:blip r:embed="rId3"/>
            <a:tile/>
          </a:blip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3" name="Picture 2" descr="C:\Users\Administrator\Desktop\Pushpin Dev\Assets\pushpinLeft.png"/>
          <p:cNvPicPr/>
          <p:nvPr/>
        </p:nvPicPr>
        <p:blipFill>
          <a:blip r:embed="rId4"/>
          <a:stretch/>
        </p:blipFill>
        <p:spPr>
          <a:xfrm rot="1435800">
            <a:off x="725040" y="272880"/>
            <a:ext cx="756720" cy="567360"/>
          </a:xfrm>
          <a:prstGeom prst="rect">
            <a:avLst/>
          </a:prstGeom>
          <a:ln>
            <a:noFill/>
          </a:ln>
        </p:spPr>
      </p:pic>
      <p:pic>
        <p:nvPicPr>
          <p:cNvPr id="64" name="Picture 2" descr="C:\Users\Administrator\Desktop\Pushpin Dev\Assets\pushpinLeft.png"/>
          <p:cNvPicPr/>
          <p:nvPr/>
        </p:nvPicPr>
        <p:blipFill>
          <a:blip r:embed="rId5"/>
          <a:stretch/>
        </p:blipFill>
        <p:spPr>
          <a:xfrm rot="4096200">
            <a:off x="10914480" y="203400"/>
            <a:ext cx="566640" cy="755640"/>
          </a:xfrm>
          <a:prstGeom prst="rect">
            <a:avLst/>
          </a:prstGeom>
          <a:ln>
            <a:noFill/>
          </a:ln>
        </p:spPr>
      </p:pic>
      <p:sp>
        <p:nvSpPr>
          <p:cNvPr id="65" name="PlaceHolder 7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onstantia"/>
              </a:rPr>
              <a:t>Образец заголовка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66" name="PlaceHolder 8"/>
          <p:cNvSpPr>
            <a:spLocks noGrp="1"/>
          </p:cNvSpPr>
          <p:nvPr>
            <p:ph type="body"/>
          </p:nvPr>
        </p:nvSpPr>
        <p:spPr>
          <a:xfrm>
            <a:off x="1950840" y="2119320"/>
            <a:ext cx="8261640" cy="3603600"/>
          </a:xfrm>
          <a:prstGeom prst="rect">
            <a:avLst/>
          </a:prstGeom>
        </p:spPr>
        <p:txBody>
          <a:bodyPr>
            <a:noAutofit/>
          </a:bodyPr>
          <a:p>
            <a:pPr marL="274320" indent="-273960">
              <a:lnSpc>
                <a:spcPct val="100000"/>
              </a:lnSpc>
              <a:spcBef>
                <a:spcPts val="479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0" lang="en-US" sz="2400" spc="-1" strike="noStrike">
                <a:solidFill>
                  <a:srgbClr val="000000"/>
                </a:solidFill>
                <a:latin typeface="Franklin Gothic Book"/>
              </a:rPr>
              <a:t>Образец текста</a:t>
            </a:r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  <a:p>
            <a:pPr lvl="1" marL="640080" indent="-273960">
              <a:lnSpc>
                <a:spcPct val="100000"/>
              </a:lnSpc>
              <a:spcBef>
                <a:spcPts val="439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0" lang="en-US" sz="2200" spc="-1" strike="noStrike">
                <a:solidFill>
                  <a:srgbClr val="000000"/>
                </a:solidFill>
                <a:latin typeface="Franklin Gothic Book"/>
              </a:rPr>
              <a:t>Второй уровень</a:t>
            </a:r>
            <a:endParaRPr b="0" lang="en-US" sz="2200" spc="-1" strike="noStrike">
              <a:solidFill>
                <a:srgbClr val="000000"/>
              </a:solidFill>
              <a:latin typeface="Franklin Gothic Book"/>
            </a:endParaRPr>
          </a:p>
          <a:p>
            <a:pPr lvl="2" marL="914400" indent="-228240">
              <a:lnSpc>
                <a:spcPct val="100000"/>
              </a:lnSpc>
              <a:spcBef>
                <a:spcPts val="400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0" lang="en-US" sz="2000" spc="-1" strike="noStrike">
                <a:solidFill>
                  <a:srgbClr val="000000"/>
                </a:solidFill>
                <a:latin typeface="Franklin Gothic Book"/>
              </a:rPr>
              <a:t>Третий уровень</a:t>
            </a:r>
            <a:endParaRPr b="0" lang="en-US" sz="2000" spc="-1" strike="noStrike">
              <a:solidFill>
                <a:srgbClr val="000000"/>
              </a:solidFill>
              <a:latin typeface="Franklin Gothic Book"/>
            </a:endParaRPr>
          </a:p>
          <a:p>
            <a:pPr lvl="3" marL="1280160" indent="-228240">
              <a:lnSpc>
                <a:spcPct val="100000"/>
              </a:lnSpc>
              <a:spcBef>
                <a:spcPts val="360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0" lang="en-US" sz="1800" spc="-1" strike="noStrike">
                <a:solidFill>
                  <a:srgbClr val="000000"/>
                </a:solidFill>
                <a:latin typeface="Franklin Gothic Book"/>
              </a:rPr>
              <a:t>Четвертый уровень</a:t>
            </a:r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  <a:p>
            <a:pPr lvl="4" marL="1645920" indent="-228240">
              <a:lnSpc>
                <a:spcPct val="100000"/>
              </a:lnSpc>
              <a:spcBef>
                <a:spcPts val="320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0" lang="en-US" sz="1600" spc="-1" strike="noStrike">
                <a:solidFill>
                  <a:srgbClr val="000000"/>
                </a:solidFill>
                <a:latin typeface="Franklin Gothic Book"/>
              </a:rPr>
              <a:t>Пятый уровень</a:t>
            </a:r>
            <a:endParaRPr b="0" lang="en-US" sz="16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67" name="PlaceHolder 9"/>
          <p:cNvSpPr>
            <a:spLocks noGrp="1"/>
          </p:cNvSpPr>
          <p:nvPr>
            <p:ph type="dt"/>
          </p:nvPr>
        </p:nvSpPr>
        <p:spPr>
          <a:xfrm>
            <a:off x="8606160" y="5809320"/>
            <a:ext cx="161820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6473C92-833D-4A6F-BC14-5167D6AAF325}" type="datetime">
              <a:rPr b="0" lang="ru-RU" sz="1200" spc="-1" strike="noStrike">
                <a:solidFill>
                  <a:srgbClr val="465e9c"/>
                </a:solidFill>
                <a:latin typeface="Rage Italic"/>
              </a:rPr>
              <a:t>16.10.23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68" name="PlaceHolder 10"/>
          <p:cNvSpPr>
            <a:spLocks noGrp="1"/>
          </p:cNvSpPr>
          <p:nvPr>
            <p:ph type="ftr"/>
          </p:nvPr>
        </p:nvSpPr>
        <p:spPr>
          <a:xfrm>
            <a:off x="1219320" y="5809320"/>
            <a:ext cx="738648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69" name="PlaceHolder 11"/>
          <p:cNvSpPr>
            <a:spLocks noGrp="1"/>
          </p:cNvSpPr>
          <p:nvPr>
            <p:ph type="sldNum"/>
          </p:nvPr>
        </p:nvSpPr>
        <p:spPr>
          <a:xfrm>
            <a:off x="10226880" y="5809320"/>
            <a:ext cx="738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EA5D32B-00B1-446D-B1F4-004416B5FC8A}" type="slidenum">
              <a:rPr b="0" lang="ru-RU" sz="1400" spc="-1" strike="noStrike">
                <a:solidFill>
                  <a:srgbClr val="465e9c"/>
                </a:solidFill>
                <a:latin typeface="Rage Italic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"/>
          <p:cNvGrpSpPr/>
          <p:nvPr/>
        </p:nvGrpSpPr>
        <p:grpSpPr>
          <a:xfrm>
            <a:off x="0" y="0"/>
            <a:ext cx="12191400" cy="6857640"/>
            <a:chOff x="0" y="0"/>
            <a:chExt cx="12191400" cy="6857640"/>
          </a:xfrm>
        </p:grpSpPr>
        <p:sp>
          <p:nvSpPr>
            <p:cNvPr id="107" name="CustomShape 2"/>
            <p:cNvSpPr/>
            <p:nvPr/>
          </p:nvSpPr>
          <p:spPr>
            <a:xfrm>
              <a:off x="0" y="0"/>
              <a:ext cx="9550080" cy="685764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08" name="CustomShape 3"/>
            <p:cNvSpPr/>
            <p:nvPr/>
          </p:nvSpPr>
          <p:spPr>
            <a:xfrm>
              <a:off x="1523880" y="0"/>
              <a:ext cx="10667520" cy="685764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09" name="CustomShape 4"/>
          <p:cNvSpPr/>
          <p:nvPr/>
        </p:nvSpPr>
        <p:spPr>
          <a:xfrm rot="10800000">
            <a:off x="838440" y="6069600"/>
            <a:ext cx="10560960" cy="536760"/>
          </a:xfrm>
          <a:custGeom>
            <a:avLst/>
            <a:gdLst/>
            <a:ahLst/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rotWithShape="0">
            <a:gsLst>
              <a:gs pos="0">
                <a:srgbClr val="010101"/>
              </a:gs>
              <a:gs pos="100000">
                <a:srgbClr val="01010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" name="CustomShape 5"/>
          <p:cNvSpPr/>
          <p:nvPr/>
        </p:nvSpPr>
        <p:spPr>
          <a:xfrm>
            <a:off x="975240" y="575280"/>
            <a:ext cx="10261080" cy="571464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" name="CustomShape 6"/>
          <p:cNvSpPr/>
          <p:nvPr/>
        </p:nvSpPr>
        <p:spPr>
          <a:xfrm>
            <a:off x="975240" y="576000"/>
            <a:ext cx="10261080" cy="5714640"/>
          </a:xfrm>
          <a:prstGeom prst="rect">
            <a:avLst/>
          </a:prstGeom>
          <a:blipFill rotWithShape="0">
            <a:blip r:embed="rId3"/>
            <a:tile/>
          </a:blip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2" name="Picture 2" descr="C:\Users\Administrator\Desktop\Pushpin Dev\Assets\pushpinLeft.png"/>
          <p:cNvPicPr/>
          <p:nvPr/>
        </p:nvPicPr>
        <p:blipFill>
          <a:blip r:embed="rId4"/>
          <a:stretch/>
        </p:blipFill>
        <p:spPr>
          <a:xfrm rot="1435800">
            <a:off x="725040" y="272880"/>
            <a:ext cx="756720" cy="567360"/>
          </a:xfrm>
          <a:prstGeom prst="rect">
            <a:avLst/>
          </a:prstGeom>
          <a:ln>
            <a:noFill/>
          </a:ln>
        </p:spPr>
      </p:pic>
      <p:pic>
        <p:nvPicPr>
          <p:cNvPr id="113" name="Picture 2" descr="C:\Users\Administrator\Desktop\Pushpin Dev\Assets\pushpinLeft.png"/>
          <p:cNvPicPr/>
          <p:nvPr/>
        </p:nvPicPr>
        <p:blipFill>
          <a:blip r:embed="rId5"/>
          <a:stretch/>
        </p:blipFill>
        <p:spPr>
          <a:xfrm rot="4096200">
            <a:off x="10914480" y="203400"/>
            <a:ext cx="566640" cy="755640"/>
          </a:xfrm>
          <a:prstGeom prst="rect">
            <a:avLst/>
          </a:prstGeom>
          <a:ln>
            <a:noFill/>
          </a:ln>
        </p:spPr>
      </p:pic>
      <p:sp>
        <p:nvSpPr>
          <p:cNvPr id="114" name="PlaceHolder 7"/>
          <p:cNvSpPr>
            <a:spLocks noGrp="1"/>
          </p:cNvSpPr>
          <p:nvPr>
            <p:ph type="dt"/>
          </p:nvPr>
        </p:nvSpPr>
        <p:spPr>
          <a:xfrm>
            <a:off x="8606160" y="5809320"/>
            <a:ext cx="161820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4A20F62-ACD0-44DB-AEE3-AC90DD3E6496}" type="datetime">
              <a:rPr b="0" lang="ru-RU" sz="1200" spc="-1" strike="noStrike">
                <a:solidFill>
                  <a:srgbClr val="465e9c"/>
                </a:solidFill>
                <a:latin typeface="Rage Italic"/>
              </a:rPr>
              <a:t>16.10.23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15" name="PlaceHolder 8"/>
          <p:cNvSpPr>
            <a:spLocks noGrp="1"/>
          </p:cNvSpPr>
          <p:nvPr>
            <p:ph type="ftr"/>
          </p:nvPr>
        </p:nvSpPr>
        <p:spPr>
          <a:xfrm>
            <a:off x="1219320" y="5809320"/>
            <a:ext cx="738648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16" name="PlaceHolder 9"/>
          <p:cNvSpPr>
            <a:spLocks noGrp="1"/>
          </p:cNvSpPr>
          <p:nvPr>
            <p:ph type="sldNum"/>
          </p:nvPr>
        </p:nvSpPr>
        <p:spPr>
          <a:xfrm>
            <a:off x="10226880" y="5809320"/>
            <a:ext cx="738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6F007CF-65AC-4141-AD57-11402C5DEC9D}" type="slidenum">
              <a:rPr b="0" lang="ru-RU" sz="1400" spc="-1" strike="noStrike">
                <a:solidFill>
                  <a:srgbClr val="465e9c"/>
                </a:solidFill>
                <a:latin typeface="Rage Italic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  <p:sp>
        <p:nvSpPr>
          <p:cNvPr id="117" name="PlaceHolder 10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Franklin Gothic Book"/>
              </a:rPr>
              <a:t>Для правки текста заглавия щёлкните мышью</a:t>
            </a:r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18" name="PlaceHolder 11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Franklin Gothic Book"/>
              </a:rPr>
              <a:t>Для правки структуры щёлкните мышью</a:t>
            </a:r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Franklin Gothic Book"/>
              </a:rPr>
              <a:t>Второй уровень структуры</a:t>
            </a:r>
            <a:endParaRPr b="0" lang="en-US" sz="2000" spc="-1" strike="noStrike">
              <a:solidFill>
                <a:srgbClr val="000000"/>
              </a:solidFill>
              <a:latin typeface="Franklin Gothic Book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Franklin Gothic Book"/>
              </a:rPr>
              <a:t>Третий уровень структуры</a:t>
            </a:r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Franklin Gothic Book"/>
              </a:rPr>
              <a:t>Четвёртый уровень структуры</a:t>
            </a:r>
            <a:endParaRPr b="0" lang="en-US" sz="1600" spc="-1" strike="noStrike">
              <a:solidFill>
                <a:srgbClr val="000000"/>
              </a:solidFill>
              <a:latin typeface="Franklin Gothic Book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Franklin Gothic Book"/>
              </a:rPr>
              <a:t>Пятый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Franklin Gothic Book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Franklin Gothic Book"/>
              </a:rPr>
              <a:t>Шестой уровень структуры</a:t>
            </a:r>
            <a:endParaRPr b="0" lang="en-US" sz="2000" spc="-1" strike="noStrike">
              <a:solidFill>
                <a:srgbClr val="000000"/>
              </a:solidFill>
              <a:latin typeface="Franklin Gothic Book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Franklin Gothic Book"/>
              </a:rPr>
              <a:t>Седьмой уровень структуры</a:t>
            </a:r>
            <a:endParaRPr b="0" lang="en-US" sz="20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1"/>
          <p:cNvGrpSpPr/>
          <p:nvPr/>
        </p:nvGrpSpPr>
        <p:grpSpPr>
          <a:xfrm>
            <a:off x="0" y="0"/>
            <a:ext cx="12191400" cy="6857640"/>
            <a:chOff x="0" y="0"/>
            <a:chExt cx="12191400" cy="6857640"/>
          </a:xfrm>
        </p:grpSpPr>
        <p:sp>
          <p:nvSpPr>
            <p:cNvPr id="156" name="CustomShape 2"/>
            <p:cNvSpPr/>
            <p:nvPr/>
          </p:nvSpPr>
          <p:spPr>
            <a:xfrm>
              <a:off x="0" y="0"/>
              <a:ext cx="9550080" cy="685764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7" name="CustomShape 3"/>
            <p:cNvSpPr/>
            <p:nvPr/>
          </p:nvSpPr>
          <p:spPr>
            <a:xfrm>
              <a:off x="1523880" y="0"/>
              <a:ext cx="10667520" cy="6857640"/>
            </a:xfrm>
            <a:prstGeom prst="rect">
              <a:avLst/>
            </a:prstGeom>
            <a:gradFill rotWithShape="0">
              <a:gsLst>
                <a:gs pos="0">
                  <a:srgbClr val="010101"/>
                </a:gs>
                <a:gs pos="100000">
                  <a:srgbClr val="fefefe"/>
                </a:gs>
              </a:gsLst>
              <a:path path="circl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58" name="CustomShape 4"/>
          <p:cNvSpPr/>
          <p:nvPr/>
        </p:nvSpPr>
        <p:spPr>
          <a:xfrm rot="10800000">
            <a:off x="838440" y="6069600"/>
            <a:ext cx="10560960" cy="536760"/>
          </a:xfrm>
          <a:custGeom>
            <a:avLst/>
            <a:gdLst/>
            <a:ahLst/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rotWithShape="0">
            <a:gsLst>
              <a:gs pos="0">
                <a:srgbClr val="010101"/>
              </a:gs>
              <a:gs pos="100000">
                <a:srgbClr val="010101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CustomShape 5"/>
          <p:cNvSpPr/>
          <p:nvPr/>
        </p:nvSpPr>
        <p:spPr>
          <a:xfrm>
            <a:off x="975240" y="575280"/>
            <a:ext cx="10261080" cy="571464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0" name="CustomShape 6"/>
          <p:cNvSpPr/>
          <p:nvPr/>
        </p:nvSpPr>
        <p:spPr>
          <a:xfrm>
            <a:off x="975240" y="576000"/>
            <a:ext cx="10261080" cy="5714640"/>
          </a:xfrm>
          <a:prstGeom prst="rect">
            <a:avLst/>
          </a:prstGeom>
          <a:blipFill rotWithShape="0">
            <a:blip r:embed="rId3"/>
            <a:tile/>
          </a:blipFill>
          <a:ln w="6480">
            <a:noFill/>
          </a:ln>
          <a:effectLst>
            <a:outerShdw algn="t" blurRad="101600" dir="5400000" dist="5076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1" name="Picture 2" descr="C:\Users\Administrator\Desktop\Pushpin Dev\Assets\pushpinLeft.png"/>
          <p:cNvPicPr/>
          <p:nvPr/>
        </p:nvPicPr>
        <p:blipFill>
          <a:blip r:embed="rId4"/>
          <a:stretch/>
        </p:blipFill>
        <p:spPr>
          <a:xfrm rot="1435800">
            <a:off x="725040" y="272880"/>
            <a:ext cx="756720" cy="567360"/>
          </a:xfrm>
          <a:prstGeom prst="rect">
            <a:avLst/>
          </a:prstGeom>
          <a:ln>
            <a:noFill/>
          </a:ln>
        </p:spPr>
      </p:pic>
      <p:pic>
        <p:nvPicPr>
          <p:cNvPr id="162" name="Picture 2" descr="C:\Users\Administrator\Desktop\Pushpin Dev\Assets\pushpinLeft.png"/>
          <p:cNvPicPr/>
          <p:nvPr/>
        </p:nvPicPr>
        <p:blipFill>
          <a:blip r:embed="rId5"/>
          <a:stretch/>
        </p:blipFill>
        <p:spPr>
          <a:xfrm rot="4096200">
            <a:off x="10914480" y="203400"/>
            <a:ext cx="566640" cy="755640"/>
          </a:xfrm>
          <a:prstGeom prst="rect">
            <a:avLst/>
          </a:prstGeom>
          <a:ln>
            <a:noFill/>
          </a:ln>
        </p:spPr>
      </p:pic>
      <p:sp>
        <p:nvSpPr>
          <p:cNvPr id="163" name="PlaceHolder 7"/>
          <p:cNvSpPr>
            <a:spLocks noGrp="1"/>
          </p:cNvSpPr>
          <p:nvPr>
            <p:ph type="title"/>
          </p:nvPr>
        </p:nvSpPr>
        <p:spPr>
          <a:xfrm>
            <a:off x="1460160" y="817560"/>
            <a:ext cx="9286560" cy="12020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onstantia"/>
              </a:rPr>
              <a:t>Образец заголовка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64" name="PlaceHolder 8"/>
          <p:cNvSpPr>
            <a:spLocks noGrp="1"/>
          </p:cNvSpPr>
          <p:nvPr>
            <p:ph type="dt"/>
          </p:nvPr>
        </p:nvSpPr>
        <p:spPr>
          <a:xfrm>
            <a:off x="8606160" y="5809320"/>
            <a:ext cx="161820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B16F811-94AE-4519-A475-18D67BF6202E}" type="datetime">
              <a:rPr b="0" lang="ru-RU" sz="1200" spc="-1" strike="noStrike">
                <a:solidFill>
                  <a:srgbClr val="465e9c"/>
                </a:solidFill>
                <a:latin typeface="Rage Italic"/>
              </a:rPr>
              <a:t>16.10.23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65" name="PlaceHolder 9"/>
          <p:cNvSpPr>
            <a:spLocks noGrp="1"/>
          </p:cNvSpPr>
          <p:nvPr>
            <p:ph type="ftr"/>
          </p:nvPr>
        </p:nvSpPr>
        <p:spPr>
          <a:xfrm>
            <a:off x="1219320" y="5809320"/>
            <a:ext cx="738648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66" name="PlaceHolder 10"/>
          <p:cNvSpPr>
            <a:spLocks noGrp="1"/>
          </p:cNvSpPr>
          <p:nvPr>
            <p:ph type="sldNum"/>
          </p:nvPr>
        </p:nvSpPr>
        <p:spPr>
          <a:xfrm>
            <a:off x="10226880" y="5809320"/>
            <a:ext cx="738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A08C1F6-5B5E-44B8-B785-CB5B75658874}" type="slidenum">
              <a:rPr b="0" lang="ru-RU" sz="1400" spc="-1" strike="noStrike">
                <a:solidFill>
                  <a:srgbClr val="465e9c"/>
                </a:solidFill>
                <a:latin typeface="Rage Italic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  <p:sp>
        <p:nvSpPr>
          <p:cNvPr id="167" name="PlaceHolder 11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Franklin Gothic Book"/>
              </a:rPr>
              <a:t>Для правки структуры щёлкните мышью</a:t>
            </a:r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Franklin Gothic Book"/>
              </a:rPr>
              <a:t>Второй уровень структуры</a:t>
            </a:r>
            <a:endParaRPr b="0" lang="en-US" sz="2000" spc="-1" strike="noStrike">
              <a:solidFill>
                <a:srgbClr val="000000"/>
              </a:solidFill>
              <a:latin typeface="Franklin Gothic Book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Franklin Gothic Book"/>
              </a:rPr>
              <a:t>Третий уровень структуры</a:t>
            </a:r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Franklin Gothic Book"/>
              </a:rPr>
              <a:t>Четвёртый уровень структуры</a:t>
            </a:r>
            <a:endParaRPr b="0" lang="en-US" sz="1600" spc="-1" strike="noStrike">
              <a:solidFill>
                <a:srgbClr val="000000"/>
              </a:solidFill>
              <a:latin typeface="Franklin Gothic Book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Franklin Gothic Book"/>
              </a:rPr>
              <a:t>Пятый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Franklin Gothic Book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Franklin Gothic Book"/>
              </a:rPr>
              <a:t>Шестой уровень структуры</a:t>
            </a:r>
            <a:endParaRPr b="0" lang="en-US" sz="2000" spc="-1" strike="noStrike">
              <a:solidFill>
                <a:srgbClr val="000000"/>
              </a:solidFill>
              <a:latin typeface="Franklin Gothic Book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Franklin Gothic Book"/>
              </a:rPr>
              <a:t>Седьмой уровень структуры</a:t>
            </a:r>
            <a:endParaRPr b="0" lang="en-US" sz="20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6.wmf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550440" y="2870280"/>
            <a:ext cx="8195400" cy="1117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  <a:spcBef>
                <a:spcPts val="320"/>
              </a:spcBef>
            </a:pPr>
            <a:r>
              <a:rPr b="0" lang="ru-RU" sz="1600" spc="-1" strike="noStrike">
                <a:solidFill>
                  <a:srgbClr val="465e9c"/>
                </a:solidFill>
                <a:latin typeface="Franklin Gothic Book"/>
              </a:rPr>
              <a:t>«Заветы святого праведного Иоанна Кронштадтского современникам»</a:t>
            </a:r>
            <a:endParaRPr b="0" lang="ru-RU" sz="16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320"/>
              </a:spcBef>
            </a:pPr>
            <a:r>
              <a:rPr b="0" lang="ru-RU" sz="1600" spc="-1" strike="noStrike">
                <a:solidFill>
                  <a:srgbClr val="465e9c"/>
                </a:solidFill>
                <a:latin typeface="Franklin Gothic Book"/>
              </a:rPr>
              <a:t> </a:t>
            </a:r>
            <a:r>
              <a:rPr b="0" lang="ru-RU" sz="1600" spc="-1" strike="noStrike">
                <a:solidFill>
                  <a:srgbClr val="465e9c"/>
                </a:solidFill>
                <a:latin typeface="Franklin Gothic Book"/>
              </a:rPr>
              <a:t>Подготовила:</a:t>
            </a:r>
            <a:endParaRPr b="0" lang="ru-RU" sz="16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320"/>
              </a:spcBef>
            </a:pPr>
            <a:r>
              <a:rPr b="0" lang="ru-RU" sz="1600" spc="-1" strike="noStrike">
                <a:solidFill>
                  <a:srgbClr val="465e9c"/>
                </a:solidFill>
                <a:latin typeface="Franklin Gothic Book"/>
              </a:rPr>
              <a:t>Полторак Людмила </a:t>
            </a:r>
            <a:endParaRPr b="0" lang="ru-RU" sz="16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320"/>
              </a:spcBef>
            </a:pPr>
            <a:r>
              <a:rPr b="0" lang="ru-RU" sz="1600" spc="-1" strike="noStrike">
                <a:solidFill>
                  <a:srgbClr val="465e9c"/>
                </a:solidFill>
                <a:latin typeface="Franklin Gothic Book"/>
              </a:rPr>
              <a:t>Учащийся 7 «д» класса</a:t>
            </a:r>
            <a:endParaRPr b="0" lang="ru-RU" sz="16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320"/>
              </a:spcBef>
            </a:pPr>
            <a:r>
              <a:rPr b="0" lang="ru-RU" sz="1600" spc="-1" strike="noStrike">
                <a:solidFill>
                  <a:srgbClr val="465e9c"/>
                </a:solidFill>
                <a:latin typeface="Franklin Gothic Book"/>
              </a:rPr>
              <a:t> </a:t>
            </a:r>
            <a:r>
              <a:rPr b="0" lang="ru-RU" sz="1600" spc="-1" strike="noStrike">
                <a:solidFill>
                  <a:srgbClr val="465e9c"/>
                </a:solidFill>
                <a:latin typeface="Franklin Gothic Book"/>
              </a:rPr>
              <a:t>МБОУ «Школа №75»</a:t>
            </a:r>
            <a:endParaRPr b="0" lang="ru-RU" sz="16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320"/>
              </a:spcBef>
            </a:pPr>
            <a:r>
              <a:rPr b="0" lang="ru-RU" sz="1600" spc="-1" strike="noStrike">
                <a:solidFill>
                  <a:srgbClr val="465e9c"/>
                </a:solidFill>
                <a:latin typeface="Franklin Gothic Book"/>
              </a:rPr>
              <a:t>Учитель : Полторак Н.А.</a:t>
            </a:r>
            <a:endParaRPr b="0" lang="ru-RU" sz="16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320"/>
              </a:spcBef>
            </a:pPr>
            <a:r>
              <a:rPr b="0" lang="ru-RU" sz="1600" spc="-1" strike="noStrike">
                <a:solidFill>
                  <a:srgbClr val="465e9c"/>
                </a:solidFill>
                <a:latin typeface="Franklin Gothic Book"/>
              </a:rPr>
              <a:t>1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05" name="Рисунок 5" descr=""/>
          <p:cNvPicPr/>
          <p:nvPr/>
        </p:nvPicPr>
        <p:blipFill>
          <a:blip r:embed="rId1"/>
          <a:stretch/>
        </p:blipFill>
        <p:spPr>
          <a:xfrm>
            <a:off x="9041760" y="1272240"/>
            <a:ext cx="1671840" cy="2200320"/>
          </a:xfrm>
          <a:prstGeom prst="rect">
            <a:avLst/>
          </a:prstGeom>
          <a:ln>
            <a:noFill/>
          </a:ln>
        </p:spPr>
      </p:pic>
      <p:pic>
        <p:nvPicPr>
          <p:cNvPr id="206" name="Рисунок 6" descr=""/>
          <p:cNvPicPr/>
          <p:nvPr/>
        </p:nvPicPr>
        <p:blipFill>
          <a:blip r:embed="rId2"/>
          <a:stretch/>
        </p:blipFill>
        <p:spPr>
          <a:xfrm>
            <a:off x="1631880" y="3281040"/>
            <a:ext cx="3786120" cy="2222280"/>
          </a:xfrm>
          <a:prstGeom prst="rect">
            <a:avLst/>
          </a:prstGeom>
          <a:ln>
            <a:noFill/>
          </a:ln>
        </p:spPr>
      </p:pic>
    </p:spTree>
  </p:cSld>
  <p:transition spd="med">
    <p:pull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1460160" y="817560"/>
            <a:ext cx="9286560" cy="1202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onstantia"/>
              </a:rPr>
              <a:t>Заключение 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231" name="Picture 2" descr=""/>
          <p:cNvPicPr/>
          <p:nvPr/>
        </p:nvPicPr>
        <p:blipFill>
          <a:blip r:embed="rId1"/>
          <a:stretch/>
        </p:blipFill>
        <p:spPr>
          <a:xfrm>
            <a:off x="1574640" y="1727280"/>
            <a:ext cx="9050400" cy="4508640"/>
          </a:xfrm>
          <a:prstGeom prst="rect">
            <a:avLst/>
          </a:prstGeom>
          <a:ln>
            <a:noFill/>
          </a:ln>
        </p:spPr>
      </p:pic>
    </p:spTree>
  </p:cSld>
  <p:transition spd="med">
    <p:pull dir="r"/>
  </p:transition>
  <p:timing>
    <p:tnLst>
      <p:par>
        <p:cTn id="125" dur="indefinite" restart="never" nodeType="tmRoot">
          <p:childTnLst>
            <p:seq>
              <p:cTn id="126" dur="indefinite" nodeType="mainSeq">
                <p:childTnLst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1041480" y="1066680"/>
            <a:ext cx="10134360" cy="447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Литература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1.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Иоанн Восторгов, протоиерей, священномученик. Слово, произнесенное 6 декабря 1907 г. в Кронштадтском Андреевском соборе. Цит. по: Новые грозные слова отца Иоанна Кронштадтского о Страшном поистине Суде Божием, грядущем и приближающемся, 1906–1907 г. М., 1993. С. 97.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2.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Цит. по: Вениамин (Федченков), митрополит. Молитва Господня. М., 2010. С. 48.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3.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Александр (Милеант), епископ. Сущность христианства // Миссионерский листок. 71. Изд. храма Покрова Пресвятой Богородицы. М., 2004. С. 32.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4.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Иоанн Ильич Сергиев, протоиерей. Полное собрание сочинений (далее ПСС). Т. 3. СПб., 1994. С. 312.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5.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Иоанн Кронштадтский, святой праведный. Живое слово мудрости духовной. М., 1997. С. 77.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6.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ПСС. Т. 4–5 (сдвоенный). Т. 5. С. 379.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7.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Александр (Семенов-Тян-Шанский), епископ. Отец Иоанн Кронштадтский. Париж, 1990. С. 55.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8.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Большаков Н.И. Источник живой воды. Жизнеописание св. прав. отца Иоанна Кронштадтского. СПб., 1995. С. 109–110.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9.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Иоанн Кронштадтский, святой праведный. Творения. Дневник. М., 2012. Т. 4. С. 439–440.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10.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Священное Писание в толкованиях свт. Иоанн Златоуста. Т. 4. Кн.1. Беседа 16.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11.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Иоанн Кронштадтский, святой праведный. Моя жизнь во Христе. Т. 1. № 379.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12.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Демков М.И. Русская педагогика в главнейших ее представителях. М., 1898. С. 178.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13.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Franklin Gothic Book"/>
              </a:rPr>
              <a:t>Иоанн Кронштадтский, святой праведный. Моя жизнь во Христе. Т. 1. № 283.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790560" y="855360"/>
            <a:ext cx="9613440" cy="35989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1000"/>
          </a:bodyPr>
          <a:p>
            <a:pPr marL="274320" indent="450360" algn="just">
              <a:lnSpc>
                <a:spcPct val="150000"/>
              </a:lnSpc>
              <a:spcBef>
                <a:spcPts val="879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1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Актуальность темы исследования </a:t>
            </a: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Calibri"/>
              </a:rPr>
              <a:t>обусловлена тем, что 1 ноября 2019 года исполнилось 190 лет со дня рождения святого праведного Иоанна Кронштадтского. В связи с этим юбилеем в котором мы принимали участие была написана наша исследовательская работа. Следует отметить, что Иоанна Кронштадтский по приглашения горожан в г. Ростове-на-Дону бал дважды.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  <a:p>
            <a:pPr marL="274320" indent="-273960" algn="just">
              <a:lnSpc>
                <a:spcPct val="150000"/>
              </a:lnSpc>
              <a:spcBef>
                <a:spcPts val="879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1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Новизна работы оправдана </a:t>
            </a:r>
            <a:r>
              <a:rPr b="0" lang="en-US" sz="4400" spc="-1" strike="noStrike">
                <a:solidFill>
                  <a:srgbClr val="000000"/>
                </a:solidFill>
                <a:latin typeface="Georgia"/>
                <a:ea typeface="Times New Roman"/>
              </a:rPr>
              <a:t>обращением к богатому опыту как школьного духовника-воспитателя, законоучителя, самоотверженного служителя людям, дающего образ и пример праведной жизни. 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  <a:p>
            <a:pPr marL="274320" indent="450360" algn="just">
              <a:lnSpc>
                <a:spcPct val="150000"/>
              </a:lnSpc>
              <a:spcBef>
                <a:spcPts val="879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1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Историография</a:t>
            </a: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. Анализируя научную литературу обращаемся к президентской библиотеке, библиотеку храма Св. праведного Иоанна Кронштадтского г  Ростова-на-Дону,  г. Волгограда и Кронштадта.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  <a:p>
            <a:pPr marL="274320" indent="450360" algn="just">
              <a:lnSpc>
                <a:spcPct val="150000"/>
              </a:lnSpc>
              <a:spcBef>
                <a:spcPts val="879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1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Цель исследования</a:t>
            </a: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– изучить педагогический опыт Св. праведного Иоанна Кронштадтского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  <a:p>
            <a:pPr marL="274320" indent="450360" algn="just">
              <a:lnSpc>
                <a:spcPct val="150000"/>
              </a:lnSpc>
              <a:spcBef>
                <a:spcPts val="879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Исходя из поставленной цели, задачи следующие: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  <a:p>
            <a:pPr marL="274320" indent="450360" algn="just">
              <a:lnSpc>
                <a:spcPct val="150000"/>
              </a:lnSpc>
              <a:spcBef>
                <a:spcPts val="879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проанализировать источники и релевантную научную литературу;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  <a:p>
            <a:pPr marL="274320" indent="450360" algn="just">
              <a:lnSpc>
                <a:spcPct val="150000"/>
              </a:lnSpc>
              <a:spcBef>
                <a:spcPts val="879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-.описать личность учителя - Иоанна Кронштадтского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  <a:p>
            <a:pPr marL="274320" indent="450360" algn="just">
              <a:lnSpc>
                <a:spcPct val="150000"/>
              </a:lnSpc>
              <a:spcBef>
                <a:spcPts val="879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1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Объект исследования</a:t>
            </a: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– Св. праведный Иоанн Кронштадтский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  <a:p>
            <a:pPr marL="274320" indent="450360" algn="just">
              <a:lnSpc>
                <a:spcPct val="150000"/>
              </a:lnSpc>
              <a:spcBef>
                <a:spcPts val="879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1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Предмет исследования</a:t>
            </a: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– воспитание и образование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  <a:p>
            <a:pPr marL="274320" indent="450360" algn="just">
              <a:lnSpc>
                <a:spcPct val="150000"/>
              </a:lnSpc>
              <a:spcBef>
                <a:spcPts val="879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1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Гипотеза исследования</a:t>
            </a: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. Участие отдельных представителей Русской Православной Церкви в организации и реализации разных аспектов деятельности для поддержания народного образования.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  <a:p>
            <a:pPr marL="274320" indent="449640" algn="just">
              <a:lnSpc>
                <a:spcPct val="150000"/>
              </a:lnSpc>
              <a:spcBef>
                <a:spcPts val="879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1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Методологическая основа исследования</a:t>
            </a: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. Данное исследование основано на принципах научной объективности, системности и историко-хронологического подхода, а так же приемы и методы научного познания.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  <a:p>
            <a:pPr marL="274320" indent="450360" algn="just">
              <a:lnSpc>
                <a:spcPct val="150000"/>
              </a:lnSpc>
              <a:spcBef>
                <a:spcPts val="879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1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Источники</a:t>
            </a: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архивы храмовых фондов г. Ростова-на-Дону, Волгограда, Кронштадта. Государственного архива Ростовской области (ГАРО). Материалы делопроизводства епархиальных архиереев, Донской духовной консистории.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  <a:p>
            <a:pPr marL="274320" indent="450360" algn="just">
              <a:lnSpc>
                <a:spcPct val="150000"/>
              </a:lnSpc>
              <a:spcBef>
                <a:spcPts val="879"/>
              </a:spcBef>
              <a:buClr>
                <a:srgbClr val="aa2b1e"/>
              </a:buClr>
              <a:buSzPct val="85000"/>
              <a:buFont typeface="Brush Script MT"/>
              <a:buChar char="O"/>
            </a:pPr>
            <a:r>
              <a:rPr b="0" lang="en-US" sz="4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  <p:transition spd="med">
    <p:pull dir="r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1510920" y="487440"/>
            <a:ext cx="9286560" cy="1202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onstantia"/>
              </a:rPr>
              <a:t>Детство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09" name="TextShape 2"/>
          <p:cNvSpPr txBox="1"/>
          <p:nvPr/>
        </p:nvSpPr>
        <p:spPr>
          <a:xfrm>
            <a:off x="887760" y="1397160"/>
            <a:ext cx="2905920" cy="4264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Franklin Gothic Book"/>
              </a:rPr>
              <a:t>Храм Ильи Михайловича (отца Иоанна)</a:t>
            </a:r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210" name="Рисунок 6" descr=""/>
          <p:cNvPicPr/>
          <p:nvPr/>
        </p:nvPicPr>
        <p:blipFill>
          <a:blip r:embed="rId1"/>
          <a:srcRect l="31476" t="0" r="8362" b="0"/>
          <a:stretch/>
        </p:blipFill>
        <p:spPr>
          <a:xfrm>
            <a:off x="2686680" y="2994120"/>
            <a:ext cx="3070800" cy="3058200"/>
          </a:xfrm>
          <a:prstGeom prst="rect">
            <a:avLst/>
          </a:prstGeom>
          <a:ln>
            <a:noFill/>
          </a:ln>
        </p:spPr>
      </p:pic>
      <p:pic>
        <p:nvPicPr>
          <p:cNvPr id="211" name="Рисунок 7" descr=""/>
          <p:cNvPicPr/>
          <p:nvPr/>
        </p:nvPicPr>
        <p:blipFill>
          <a:blip r:embed="rId2"/>
          <a:stretch/>
        </p:blipFill>
        <p:spPr>
          <a:xfrm>
            <a:off x="6379200" y="2223720"/>
            <a:ext cx="4615560" cy="3400920"/>
          </a:xfrm>
          <a:prstGeom prst="rect">
            <a:avLst/>
          </a:prstGeom>
          <a:ln>
            <a:noFill/>
          </a:ln>
        </p:spPr>
      </p:pic>
      <p:sp>
        <p:nvSpPr>
          <p:cNvPr id="212" name="CustomShape 3"/>
          <p:cNvSpPr/>
          <p:nvPr/>
        </p:nvSpPr>
        <p:spPr>
          <a:xfrm>
            <a:off x="6379200" y="1392840"/>
            <a:ext cx="447408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Franklin Gothic Book"/>
              </a:rPr>
              <a:t>Макет</a:t>
            </a:r>
            <a:r>
              <a:rPr b="0" lang="ru-RU" sz="2000" spc="-1" strike="noStrike">
                <a:solidFill>
                  <a:srgbClr val="000000"/>
                </a:solidFill>
                <a:latin typeface="Franklin Gothic Book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Franklin Gothic Book"/>
              </a:rPr>
              <a:t>архиерейского дома Архангельской губернии </a:t>
            </a:r>
            <a:endParaRPr b="0" lang="ru-RU" sz="2400" spc="-1" strike="noStrike">
              <a:latin typeface="Arial"/>
            </a:endParaRPr>
          </a:p>
        </p:txBody>
      </p:sp>
    </p:spTree>
  </p:cSld>
  <p:transition spd="med">
    <p:pull dir="r"/>
  </p:transition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2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32" dur="500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37" dur="5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Рисунок 1" descr=""/>
          <p:cNvPicPr/>
          <p:nvPr/>
        </p:nvPicPr>
        <p:blipFill>
          <a:blip r:embed="rId1"/>
          <a:stretch/>
        </p:blipFill>
        <p:spPr>
          <a:xfrm rot="16200000">
            <a:off x="1412640" y="1823400"/>
            <a:ext cx="5057280" cy="3369960"/>
          </a:xfrm>
          <a:prstGeom prst="rect">
            <a:avLst/>
          </a:prstGeom>
          <a:ln>
            <a:noFill/>
          </a:ln>
        </p:spPr>
      </p:pic>
      <p:pic>
        <p:nvPicPr>
          <p:cNvPr id="214" name="Рисунок 2" descr=""/>
          <p:cNvPicPr/>
          <p:nvPr/>
        </p:nvPicPr>
        <p:blipFill>
          <a:blip r:embed="rId2"/>
          <a:stretch/>
        </p:blipFill>
        <p:spPr>
          <a:xfrm>
            <a:off x="7300440" y="979920"/>
            <a:ext cx="3441240" cy="5163840"/>
          </a:xfrm>
          <a:prstGeom prst="rect">
            <a:avLst/>
          </a:prstGeom>
          <a:ln>
            <a:noFill/>
          </a:ln>
        </p:spPr>
      </p:pic>
    </p:spTree>
  </p:cSld>
  <p:transition spd="med">
    <p:pull dir="r"/>
  </p:transition>
  <p:timing>
    <p:tnLst>
      <p:par>
        <p:cTn id="38" dur="indefinite" restart="never" nodeType="tmRoot">
          <p:childTnLst>
            <p:seq>
              <p:cTn id="39" dur="indefinite" nodeType="mainSeq"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4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4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Рисунок 1" descr=""/>
          <p:cNvPicPr/>
          <p:nvPr/>
        </p:nvPicPr>
        <p:blipFill>
          <a:blip r:embed="rId1"/>
          <a:stretch/>
        </p:blipFill>
        <p:spPr>
          <a:xfrm>
            <a:off x="1281960" y="643320"/>
            <a:ext cx="4793040" cy="3598200"/>
          </a:xfrm>
          <a:prstGeom prst="rect">
            <a:avLst/>
          </a:prstGeom>
          <a:ln>
            <a:noFill/>
          </a:ln>
        </p:spPr>
      </p:pic>
      <p:pic>
        <p:nvPicPr>
          <p:cNvPr id="216" name="Рисунок 2" descr=""/>
          <p:cNvPicPr/>
          <p:nvPr/>
        </p:nvPicPr>
        <p:blipFill>
          <a:blip r:embed="rId2"/>
          <a:stretch/>
        </p:blipFill>
        <p:spPr>
          <a:xfrm>
            <a:off x="5872320" y="2442600"/>
            <a:ext cx="4903920" cy="3598200"/>
          </a:xfrm>
          <a:prstGeom prst="rect">
            <a:avLst/>
          </a:prstGeom>
          <a:ln>
            <a:noFill/>
          </a:ln>
        </p:spPr>
      </p:pic>
      <p:sp>
        <p:nvSpPr>
          <p:cNvPr id="217" name="CustomShape 1"/>
          <p:cNvSpPr/>
          <p:nvPr/>
        </p:nvSpPr>
        <p:spPr>
          <a:xfrm>
            <a:off x="11050200" y="643320"/>
            <a:ext cx="7160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7200" spc="-1" strike="noStrike">
                <a:solidFill>
                  <a:srgbClr val="000000"/>
                </a:solidFill>
                <a:latin typeface="Franklin Gothic Book"/>
              </a:rPr>
              <a:t>5</a:t>
            </a:r>
            <a:endParaRPr b="0" lang="ru-RU" sz="7200" spc="-1" strike="noStrike">
              <a:latin typeface="Arial"/>
            </a:endParaRPr>
          </a:p>
        </p:txBody>
      </p:sp>
    </p:spTree>
  </p:cSld>
  <p:transition spd="med">
    <p:pull dir="r"/>
  </p:transition>
  <p:timing>
    <p:tnLst>
      <p:par>
        <p:cTn id="50" dur="indefinite" restart="never" nodeType="tmRoot">
          <p:childTnLst>
            <p:seq>
              <p:cTn id="51" dur="indefinite" nodeType="mainSeq"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56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61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Рисунок 1" descr=""/>
          <p:cNvPicPr/>
          <p:nvPr/>
        </p:nvPicPr>
        <p:blipFill>
          <a:blip r:embed="rId1"/>
          <a:stretch/>
        </p:blipFill>
        <p:spPr>
          <a:xfrm>
            <a:off x="1594440" y="1600920"/>
            <a:ext cx="4775400" cy="3182400"/>
          </a:xfrm>
          <a:prstGeom prst="rect">
            <a:avLst/>
          </a:prstGeom>
          <a:ln>
            <a:noFill/>
          </a:ln>
        </p:spPr>
      </p:pic>
      <p:pic>
        <p:nvPicPr>
          <p:cNvPr id="219" name="Рисунок 2" descr=""/>
          <p:cNvPicPr/>
          <p:nvPr/>
        </p:nvPicPr>
        <p:blipFill>
          <a:blip r:embed="rId2"/>
          <a:stretch/>
        </p:blipFill>
        <p:spPr>
          <a:xfrm>
            <a:off x="6249240" y="2997360"/>
            <a:ext cx="5089680" cy="3182400"/>
          </a:xfrm>
          <a:prstGeom prst="rect">
            <a:avLst/>
          </a:prstGeom>
          <a:ln>
            <a:noFill/>
          </a:ln>
        </p:spPr>
      </p:pic>
      <p:sp>
        <p:nvSpPr>
          <p:cNvPr id="220" name="CustomShape 1"/>
          <p:cNvSpPr/>
          <p:nvPr/>
        </p:nvSpPr>
        <p:spPr>
          <a:xfrm>
            <a:off x="2719440" y="1015920"/>
            <a:ext cx="63306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Franklin Gothic Book"/>
              </a:rPr>
              <a:t>облачение иоанна кронштадтского</a:t>
            </a:r>
            <a:endParaRPr b="0" lang="ru-RU" sz="3200" spc="-1" strike="noStrike">
              <a:latin typeface="Arial"/>
            </a:endParaRPr>
          </a:p>
        </p:txBody>
      </p:sp>
    </p:spTree>
  </p:cSld>
  <p:transition spd="med">
    <p:pull dir="r"/>
  </p:transition>
  <p:timing>
    <p:tnLst>
      <p:par>
        <p:cTn id="62" dur="indefinite" restart="never" nodeType="tmRoot">
          <p:childTnLst>
            <p:seq>
              <p:cTn id="63" dur="indefinite" nodeType="mainSeq">
                <p:childTnLst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6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7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nodeType="clickEffect" fill="remove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7" dur="250" autoRev="1" fill="remove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>
                                      <p:cBhvr>
                                        <p:cTn id="78" dur="250" autoRev="1" fill="remove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Рисунок 1" descr=""/>
          <p:cNvPicPr/>
          <p:nvPr/>
        </p:nvPicPr>
        <p:blipFill>
          <a:blip r:embed="rId1"/>
          <a:stretch/>
        </p:blipFill>
        <p:spPr>
          <a:xfrm rot="5400000">
            <a:off x="1134360" y="1662840"/>
            <a:ext cx="3648600" cy="3129840"/>
          </a:xfrm>
          <a:prstGeom prst="rect">
            <a:avLst/>
          </a:prstGeom>
          <a:ln>
            <a:noFill/>
          </a:ln>
        </p:spPr>
      </p:pic>
      <p:pic>
        <p:nvPicPr>
          <p:cNvPr id="222" name="Рисунок 2" descr=""/>
          <p:cNvPicPr/>
          <p:nvPr/>
        </p:nvPicPr>
        <p:blipFill>
          <a:blip r:embed="rId2"/>
          <a:stretch/>
        </p:blipFill>
        <p:spPr>
          <a:xfrm rot="5400000">
            <a:off x="7382160" y="1672920"/>
            <a:ext cx="3648600" cy="3109680"/>
          </a:xfrm>
          <a:prstGeom prst="rect">
            <a:avLst/>
          </a:prstGeom>
          <a:ln>
            <a:noFill/>
          </a:ln>
        </p:spPr>
      </p:pic>
      <p:pic>
        <p:nvPicPr>
          <p:cNvPr id="223" name="Рисунок 3" descr=""/>
          <p:cNvPicPr/>
          <p:nvPr/>
        </p:nvPicPr>
        <p:blipFill>
          <a:blip r:embed="rId3"/>
          <a:stretch/>
        </p:blipFill>
        <p:spPr>
          <a:xfrm>
            <a:off x="4234320" y="3557520"/>
            <a:ext cx="3723120" cy="2481120"/>
          </a:xfrm>
          <a:prstGeom prst="rect">
            <a:avLst/>
          </a:prstGeom>
          <a:ln>
            <a:noFill/>
          </a:ln>
        </p:spPr>
      </p:pic>
      <p:sp>
        <p:nvSpPr>
          <p:cNvPr id="224" name="CustomShape 1"/>
          <p:cNvSpPr/>
          <p:nvPr/>
        </p:nvSpPr>
        <p:spPr>
          <a:xfrm>
            <a:off x="3614400" y="819000"/>
            <a:ext cx="45352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Franklin Gothic Book"/>
              </a:rPr>
              <a:t>литература и документы </a:t>
            </a:r>
            <a:endParaRPr b="0" lang="ru-RU" sz="3200" spc="-1" strike="noStrike">
              <a:latin typeface="Arial"/>
            </a:endParaRPr>
          </a:p>
        </p:txBody>
      </p:sp>
    </p:spTree>
  </p:cSld>
  <p:transition spd="med">
    <p:pull dir="r"/>
  </p:transition>
  <p:timing>
    <p:tnLst>
      <p:par>
        <p:cTn id="81" dur="indefinite" restart="never" nodeType="tmRoot">
          <p:childTnLst>
            <p:seq>
              <p:cTn id="82" dur="indefinite" nodeType="mainSeq">
                <p:childTnLst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87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92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97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02" dur="500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Рисунок 2" descr=""/>
          <p:cNvPicPr/>
          <p:nvPr/>
        </p:nvPicPr>
        <p:blipFill>
          <a:blip r:embed="rId1"/>
          <a:stretch/>
        </p:blipFill>
        <p:spPr>
          <a:xfrm>
            <a:off x="6424920" y="3084840"/>
            <a:ext cx="4649040" cy="3097800"/>
          </a:xfrm>
          <a:prstGeom prst="rect">
            <a:avLst/>
          </a:prstGeom>
          <a:ln>
            <a:noFill/>
          </a:ln>
        </p:spPr>
      </p:pic>
      <p:pic>
        <p:nvPicPr>
          <p:cNvPr id="226" name="Рисунок 3" descr=""/>
          <p:cNvPicPr/>
          <p:nvPr/>
        </p:nvPicPr>
        <p:blipFill>
          <a:blip r:embed="rId2"/>
          <a:stretch/>
        </p:blipFill>
        <p:spPr>
          <a:xfrm>
            <a:off x="1511280" y="1425240"/>
            <a:ext cx="4649040" cy="3097800"/>
          </a:xfrm>
          <a:prstGeom prst="rect">
            <a:avLst/>
          </a:prstGeom>
          <a:ln>
            <a:noFill/>
          </a:ln>
        </p:spPr>
      </p:pic>
      <p:sp>
        <p:nvSpPr>
          <p:cNvPr id="227" name="CustomShape 1"/>
          <p:cNvSpPr/>
          <p:nvPr/>
        </p:nvSpPr>
        <p:spPr>
          <a:xfrm>
            <a:off x="3627720" y="918360"/>
            <a:ext cx="45352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Franklin Gothic Book"/>
              </a:rPr>
              <a:t>литература и документы </a:t>
            </a:r>
            <a:endParaRPr b="0" lang="ru-RU" sz="3200" spc="-1" strike="noStrike">
              <a:latin typeface="Arial"/>
            </a:endParaRPr>
          </a:p>
        </p:txBody>
      </p:sp>
    </p:spTree>
  </p:cSld>
  <p:transition spd="med">
    <p:pull dir="r"/>
  </p:transition>
  <p:timing>
    <p:tnLst>
      <p:par>
        <p:cTn id="103" dur="indefinite" restart="never" nodeType="tmRoot">
          <p:childTnLst>
            <p:seq>
              <p:cTn id="104" dur="indefinite" nodeType="mainSeq"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9" dur="2000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0" dur="2000" fill="hold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" dur="2000" fill="hold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3790080" y="554400"/>
            <a:ext cx="46112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Franklin Gothic Book"/>
              </a:rPr>
              <a:t>Макет Андреевского собора 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229" name="Рисунок 3" descr=""/>
          <p:cNvPicPr/>
          <p:nvPr/>
        </p:nvPicPr>
        <p:blipFill>
          <a:blip r:embed="rId1"/>
          <a:stretch/>
        </p:blipFill>
        <p:spPr>
          <a:xfrm>
            <a:off x="2777760" y="1154520"/>
            <a:ext cx="7007040" cy="4669200"/>
          </a:xfrm>
          <a:prstGeom prst="rect">
            <a:avLst/>
          </a:prstGeom>
          <a:ln>
            <a:noFill/>
          </a:ln>
        </p:spPr>
      </p:pic>
    </p:spTree>
  </p:cSld>
  <p:transition spd="med">
    <p:pull dir="r"/>
  </p:transition>
  <p:timing>
    <p:tnLst>
      <p:par>
        <p:cTn id="112" dur="indefinite" restart="never" nodeType="tmRoot">
          <p:childTnLst>
            <p:seq>
              <p:cTn id="113" dur="indefinite" nodeType="mainSeq">
                <p:childTnLst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24" dur="5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197</TotalTime>
  <Application>LibreOffice/6.3.0.4$Windows_X86_64 LibreOffice_project/057fc023c990d676a43019934386b85b21a9ee99</Application>
  <Words>265</Words>
  <Paragraphs>44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2019-10-25T13:13:34Z</dcterms:created>
  <dc:creator>Ирина Офис</dc:creator>
  <dc:description/>
  <dc:language>ru-RU</dc:language>
  <cp:lastModifiedBy/>
  <dcterms:modified xsi:type="dcterms:W3CDTF">2023-10-16T09:25:20Z</dcterms:modified>
  <cp:revision>22</cp:revision>
  <dc:subject/>
  <dc:title>Презентация на тему Иоанн Кронштадтский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11</vt:i4>
  </property>
</Properties>
</file>