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9" r:id="rId2"/>
    <p:sldId id="257" r:id="rId3"/>
    <p:sldId id="265" r:id="rId4"/>
    <p:sldId id="258" r:id="rId5"/>
    <p:sldId id="261" r:id="rId6"/>
    <p:sldId id="260" r:id="rId7"/>
    <p:sldId id="263" r:id="rId8"/>
    <p:sldId id="262" r:id="rId9"/>
    <p:sldId id="264" r:id="rId10"/>
    <p:sldId id="266" r:id="rId11"/>
    <p:sldId id="267" r:id="rId12"/>
    <p:sldId id="270" r:id="rId13"/>
    <p:sldId id="271" r:id="rId14"/>
    <p:sldId id="268" r:id="rId15"/>
    <p:sldId id="272" r:id="rId16"/>
    <p:sldId id="269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A0000"/>
    <a:srgbClr val="800000"/>
    <a:srgbClr val="5E9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>
        <p:scale>
          <a:sx n="60" d="100"/>
          <a:sy n="60" d="100"/>
        </p:scale>
        <p:origin x="-990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216C05-5D58-4B89-90F5-B907EDE581F0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F0854-1EE0-4C4E-8C59-1E9B1EC6A3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34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D569CA-E35D-486E-AA31-5BB4E14EF636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BF2D3-E5D1-4EA8-852F-A98EAFDF9F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03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A538C1-44B1-4DF9-9366-D248356B228E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A0C05-1577-4B07-9C90-9233E6B41C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478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0D74F0-04BF-4738-A06E-0B02FA7653E9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4462-D6EB-4425-85DC-0A911009C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806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9AB09B-80F2-4EF4-B6C6-194949C9B426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12A86-EA49-42B0-ADB0-E0CDEC3A26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54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BABB7E-99D7-4D2D-A5BB-C195420090D5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B807C-C58B-43E1-A1BD-2F8F0B180A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68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7FACCB-7D41-4D6D-9E0D-AA180BD14221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8E4BB-D7AB-4C68-87C8-011B392C60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FA19F-F1A8-4EE2-879A-C953BD6E4B88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9B649-B066-40E0-882A-AFD3C7E50E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12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4A5292-71DE-4F05-B09F-7357918544C9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BDEB2-2337-4609-9487-675BD48D79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753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E03CA-B403-4F46-BC68-B606F7B94100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B4C03-C1DA-47CB-A804-8509A5501B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69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8A29B-E504-4C40-8F60-289630C1489E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73E78-FDAF-4D3E-982C-B5A9F2FFB0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3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8A5723-572E-405A-BD62-8AB0BC1B6C3E}" type="datetimeFigureOut">
              <a:rPr lang="ru-RU" smtClean="0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CEC4A8-17D5-4589-A5E2-08AC4C47C5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8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628179" cy="737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07405" y="914400"/>
            <a:ext cx="7234085" cy="44301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u-RU" dirty="0">
                <a:effectLst/>
              </a:rPr>
              <a:t>Красивая как лебедушка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Хитрая как лиса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Глухой как тетерев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Задиристый как петух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Грациозная как лань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Гадкая как жаба</a:t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631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67" y="0"/>
            <a:ext cx="9264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5788"/>
            <a:ext cx="3515710" cy="2419564"/>
          </a:xfrm>
        </p:spPr>
        <p:txBody>
          <a:bodyPr/>
          <a:lstStyle/>
          <a:p>
            <a:r>
              <a:rPr lang="ru-RU" i="1" dirty="0" smtClean="0"/>
              <a:t>«лягушачьи концерты</a:t>
            </a:r>
            <a:r>
              <a:rPr lang="ru-RU" i="1" dirty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895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1716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303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smtClean="0"/>
              <a:t>ВНИМАНИЕ! ЛЯГУШКА!</a:t>
            </a:r>
            <a:br>
              <a:rPr lang="ru-RU" altLang="ru-RU" sz="2800" smtClean="0"/>
            </a:br>
            <a:r>
              <a:rPr lang="ru-RU" altLang="ru-RU" sz="2800" smtClean="0"/>
              <a:t>Такой дорожный знак установлен на автостраде в Швейцарии, а недавно и в Белоруссии .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364" name="Picture 2" descr="hello_html_2fbfd3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36" y="999524"/>
            <a:ext cx="7569200" cy="557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94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6388" name="Picture 2" descr="hello_html_4e86e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7" y="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0"/>
            <a:ext cx="47625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67" y="3284538"/>
            <a:ext cx="5137151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493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s://aquastatus.ru/pic/839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6"/>
            <a:ext cx="4670699" cy="28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59" y="160338"/>
            <a:ext cx="6096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01" y="2547826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038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546" y="0"/>
            <a:ext cx="145193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4" y="3032857"/>
            <a:ext cx="3101470" cy="336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32607" y="363466"/>
            <a:ext cx="72288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Приговор?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«Лягушачье племя истребить </a:t>
            </a:r>
            <a:r>
              <a:rPr lang="ru-RU" sz="3200" b="1" dirty="0">
                <a:solidFill>
                  <a:srgbClr val="C00000"/>
                </a:solidFill>
              </a:rPr>
              <a:t>нельзя </a:t>
            </a:r>
            <a:r>
              <a:rPr lang="ru-RU" sz="3200" b="1" dirty="0" smtClean="0">
                <a:solidFill>
                  <a:srgbClr val="C00000"/>
                </a:solidFill>
              </a:rPr>
              <a:t>помиловать»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14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304" y="859663"/>
            <a:ext cx="10363200" cy="1362075"/>
          </a:xfrm>
        </p:spPr>
        <p:txBody>
          <a:bodyPr/>
          <a:lstStyle/>
          <a:p>
            <a:r>
              <a:rPr lang="ru-RU" dirty="0" smtClean="0"/>
              <a:t> 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671145"/>
            <a:ext cx="4248809" cy="424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1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546" y="0"/>
            <a:ext cx="145193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4" y="3032857"/>
            <a:ext cx="3101470" cy="336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57075" y="1353399"/>
            <a:ext cx="46087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«Издревле и до наших дней ни одно семейство животных не вызывало в людях такого всеобщего отвращения…»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А</a:t>
            </a:r>
            <a:r>
              <a:rPr lang="ru-RU" sz="2000" b="1" dirty="0"/>
              <a:t>. Брем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2607" y="363466"/>
            <a:ext cx="722886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 чем обвиняется класс земноводных?</a:t>
            </a:r>
          </a:p>
        </p:txBody>
      </p:sp>
    </p:spTree>
    <p:extLst>
      <p:ext uri="{BB962C8B-B14F-4D97-AF65-F5344CB8AC3E}">
        <p14:creationId xmlns:p14="http://schemas.microsoft.com/office/powerpoint/2010/main" val="970764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6733" y="1771595"/>
            <a:ext cx="11578534" cy="1500187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Уважаемые друзья! Ищем у вас защиты! Нас поражает невежество человека, который считает себя венцом творения. Каких только небылиц не насочинял он про нас! Например: « Прежде чем ввозить хлеб, следует на пороге амбара повесить за заднюю лапу лягушку, чтобы предохранить зерно от порчи». Лучше бы строил хорошие хранилища. </a:t>
            </a:r>
            <a:endParaRPr lang="ru-RU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«Если </a:t>
            </a:r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засеянного поля зарыть в новом горшке лягушку, то буря не повредит посевы.» </a:t>
            </a:r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Французы </a:t>
            </a:r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немцы уверены, что жабы высасывают молоко у коров. Все считают, что жаб нельзя трогать руками – появятся бородавки. </a:t>
            </a:r>
            <a:endParaRPr lang="ru-RU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увидел жерлянку и она перевернулась на спину – жди в доме несчастья» </a:t>
            </a:r>
            <a:endParaRPr lang="ru-RU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несчастье от этого – только нам земноводным!</a:t>
            </a:r>
          </a:p>
        </p:txBody>
      </p:sp>
    </p:spTree>
    <p:extLst>
      <p:ext uri="{BB962C8B-B14F-4D97-AF65-F5344CB8AC3E}">
        <p14:creationId xmlns:p14="http://schemas.microsoft.com/office/powerpoint/2010/main" val="354495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53"/>
            <a:ext cx="12192000" cy="692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2897" y="1884467"/>
            <a:ext cx="6096000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 smtClean="0"/>
              <a:t>«</a:t>
            </a:r>
            <a:r>
              <a:rPr lang="ru-RU" sz="2800" dirty="0"/>
              <a:t>земноводные» </a:t>
            </a:r>
            <a:endParaRPr lang="ru-RU" sz="2800" dirty="0" smtClean="0"/>
          </a:p>
          <a:p>
            <a:pPr algn="ctr"/>
            <a:r>
              <a:rPr lang="ru-RU" sz="2800" dirty="0" smtClean="0"/>
              <a:t>(</a:t>
            </a:r>
            <a:r>
              <a:rPr lang="ru-RU" sz="2800" dirty="0"/>
              <a:t>рус. Земля и вода</a:t>
            </a:r>
            <a:r>
              <a:rPr lang="ru-RU" sz="2800" dirty="0" smtClean="0"/>
              <a:t>)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/>
              <a:t> «амфибии</a:t>
            </a:r>
            <a:r>
              <a:rPr lang="ru-RU" sz="2800" dirty="0"/>
              <a:t>» </a:t>
            </a:r>
            <a:endParaRPr lang="ru-RU" sz="2800" dirty="0" smtClean="0"/>
          </a:p>
          <a:p>
            <a:pPr algn="ctr"/>
            <a:r>
              <a:rPr lang="ru-RU" sz="2800" dirty="0" smtClean="0"/>
              <a:t>(</a:t>
            </a:r>
            <a:r>
              <a:rPr lang="ru-RU" sz="2800" dirty="0"/>
              <a:t>с греч. Двоякодышащие)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676" y="268042"/>
            <a:ext cx="6096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/>
              <a:t>Земноводные появились на Земле более 350 млн. лет назад.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33467" y="4968450"/>
            <a:ext cx="501085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более </a:t>
            </a:r>
            <a:r>
              <a:rPr lang="ru-RU" sz="3200" dirty="0" smtClean="0"/>
              <a:t>4500 </a:t>
            </a:r>
            <a:r>
              <a:rPr lang="ru-RU" sz="3200" dirty="0"/>
              <a:t>видов амфибий</a:t>
            </a:r>
          </a:p>
        </p:txBody>
      </p:sp>
    </p:spTree>
    <p:extLst>
      <p:ext uri="{BB962C8B-B14F-4D97-AF65-F5344CB8AC3E}">
        <p14:creationId xmlns:p14="http://schemas.microsoft.com/office/powerpoint/2010/main" val="1834745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7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986" y="194040"/>
            <a:ext cx="707346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А почему лягушек называют первыми «слюнтяями» планеты?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Почему </a:t>
            </a:r>
            <a:r>
              <a:rPr lang="ru-RU" sz="2800" dirty="0"/>
              <a:t>лягушки имеют пигментные пятна на коже, ту самую камуфляжную «форму»?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58" y="-2"/>
            <a:ext cx="4456756" cy="438675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/>
          <a:stretch/>
        </p:blipFill>
        <p:spPr bwMode="auto">
          <a:xfrm>
            <a:off x="8727649" y="3531476"/>
            <a:ext cx="3228691" cy="371595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6025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50" y="1"/>
            <a:ext cx="123286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31"/>
            <a:ext cx="5912067" cy="67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26" y="96131"/>
            <a:ext cx="4072759" cy="319090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5585" y="1513612"/>
            <a:ext cx="5265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Как сохранить молоко?</a:t>
            </a:r>
            <a:endParaRPr lang="ru-RU" sz="3200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3" y="2855132"/>
            <a:ext cx="5438868" cy="362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477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615" y="686243"/>
            <a:ext cx="103632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Холоднокровные - Температура тела непостоянная, зависит от окружающей среды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развитие легких. Дыхание легкими и кожей.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/>
              <a:t>Кровеносная система - 2 круга кровообращения, сердце - 3 </a:t>
            </a:r>
            <a:r>
              <a:rPr lang="ru-RU" b="0" dirty="0" smtClean="0"/>
              <a:t>камеры (2 предсердия и желудочек).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611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0" y="-750094"/>
            <a:ext cx="10363200" cy="150018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«Две лягушки и горшок с молоком»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8" y="985341"/>
            <a:ext cx="4022152" cy="298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99" y="1543724"/>
            <a:ext cx="4094546" cy="33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45" y="850658"/>
            <a:ext cx="4309406" cy="325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435" y="4903075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 лягушки хорошо развиты ноги.  Задние ноги длиннее и сильнее передних . На суше передвигается прыжками. Задние ноги снабжены плавательными перепонками. </a:t>
            </a:r>
            <a:r>
              <a:rPr lang="ru-RU" sz="2400" b="1" dirty="0" smtClean="0">
                <a:solidFill>
                  <a:srgbClr val="FF0000"/>
                </a:solidFill>
              </a:rPr>
              <a:t>Появление пятипалой конечности!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6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7304" y="521418"/>
            <a:ext cx="6817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язык </a:t>
            </a:r>
            <a:r>
              <a:rPr lang="ru-RU" sz="3200" b="1" dirty="0"/>
              <a:t>«шиворот – навыворот»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8855" y="4272455"/>
            <a:ext cx="3957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Охотятся на движущие цели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36002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2893</TotalTime>
  <Words>297</Words>
  <Application>Microsoft Office PowerPoint</Application>
  <PresentationFormat>Произвольный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Красивая как лебедушка Хитрая как лиса Глухой как тетерев Задиристый как петух Грациозная как лань Гадкая как жаба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Холоднокровные - Температура тела непостоянная, зависит от окружающей среды  развитие легких. Дыхание легкими и кожей.  Кровеносная система - 2 круга кровообращения, сердце - 3 камеры (2 предсердия и желудочек). </vt:lpstr>
      <vt:lpstr>Презентация PowerPoint</vt:lpstr>
      <vt:lpstr>Презентация PowerPoint</vt:lpstr>
      <vt:lpstr>«лягушачьи концерты» </vt:lpstr>
      <vt:lpstr>Презентация PowerPoint</vt:lpstr>
      <vt:lpstr>ВНИМАНИЕ! ЛЯГУШКА! Такой дорожный знак установлен на автостраде в Швейцарии, а недавно и в Белоруссии .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user</cp:lastModifiedBy>
  <cp:revision>110</cp:revision>
  <dcterms:created xsi:type="dcterms:W3CDTF">2017-11-09T18:06:58Z</dcterms:created>
  <dcterms:modified xsi:type="dcterms:W3CDTF">2020-03-02T19:53:57Z</dcterms:modified>
</cp:coreProperties>
</file>