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9/23/2022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2E97C-E06E-1F47-59CE-B9EBE227B5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Девиантное или отклоняющееся поведение</a:t>
            </a:r>
            <a:r>
              <a:rPr lang="ru-RU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5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D2B371-1A10-2BA6-B08C-7D98AB265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326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D85016-AC1D-C50F-0186-F4AADB6ED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840" y="285729"/>
            <a:ext cx="9281160" cy="3520440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Девиантное или отклоняющееся поведение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это система поступков или отдельные поступки человека, не соответствующие правовым, моральным, нравственным и эстетическим нормам, принятым в том или ином обществе</a:t>
            </a:r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C5F201-E835-A069-1D62-132DF1983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3508" y="3675038"/>
            <a:ext cx="4778492" cy="318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98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47F9B-D593-8FEA-399D-AC6B1B88B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750" y="67112"/>
            <a:ext cx="9328558" cy="1585520"/>
          </a:xfrm>
        </p:spPr>
        <p:txBody>
          <a:bodyPr>
            <a:normAutofit fontScale="90000"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80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Среди форм агрессивных реакций, встречающихся в различных источниках, необходимо выделить следующие:</a:t>
            </a:r>
            <a:br>
              <a:rPr lang="ru-R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4A9970-6242-7502-F9A5-E17CF8EC1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070" y="1455227"/>
            <a:ext cx="6063842" cy="341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45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34ED8AB-2353-56FC-FF5B-EDAE07950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512" y="451999"/>
            <a:ext cx="10058400" cy="4050792"/>
          </a:xfrm>
        </p:spPr>
        <p:txBody>
          <a:bodyPr/>
          <a:lstStyle/>
          <a:p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ненормальные формы поведения могут быть разделены на следующие группы:</a:t>
            </a:r>
            <a:endParaRPr lang="ru-RU" sz="240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кратковременные и случайные формы (обмолвки, описки, забывчивость, бред, опьянение и т.д.).</a:t>
            </a:r>
            <a:endParaRPr lang="ru-RU" sz="240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длительные и стойкие состояния (неврозы, психозы, некоторые формы душевных заболеваний).</a:t>
            </a:r>
            <a:endParaRPr lang="ru-RU" sz="240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Постоянные пожизненные дефекты поведения.</a:t>
            </a:r>
            <a:endParaRPr lang="ru-RU" sz="240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1C951C-81B3-6141-5C86-613905127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693" y="3630598"/>
            <a:ext cx="4450534" cy="311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52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83490-6996-B1B3-9D0D-1B8A933B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6126" y="814234"/>
            <a:ext cx="9720072" cy="4269493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Выводы:</a:t>
            </a:r>
            <a:br>
              <a:rPr lang="ru-RU" dirty="0"/>
            </a:br>
            <a:r>
              <a:rPr lang="ru-RU" sz="2000" b="1" dirty="0"/>
              <a:t>1.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Основная масса детей большую половину дня предоставлена сама себе, и родители не владеют информацией, чем занимаются их дети днём.</a:t>
            </a:r>
            <a:b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Основной мерой воздействия в семье на поведение ребёнка является наказание в виде лишения ребёнка выбора вида деятельности в свободное время.</a:t>
            </a:r>
            <a:b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Многие родители не задумываются над проблемой девиантного поведения детей, при этом основной причиной отклоняющего от нормы поведения родители считают влияние улицы и в меньшей степени – их занятость.</a:t>
            </a:r>
            <a:br>
              <a:rPr lang="ru-RU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мнению большинства родителей, проблемами трудного ребёнка должен заниматься классный руководитель, школьный психолог, социальный педагог, однако, если у ребёнка появляются проблемы, родители будут самостоятельно решать эти проблемы.</a:t>
            </a:r>
            <a:br>
              <a:rPr lang="ru-RU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Преобладающее число родителей не задумываются о том, что их ребёнок может быть наркоманом, алкоголиком, преступником, и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если есть тревога за судьбу ребёнка, то основной причиной этой тревоги родители считают компанию во дворе.</a:t>
            </a:r>
            <a:br>
              <a:rPr lang="ru-RU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2824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8BE95-667E-F0FB-E80C-E9F2DD189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 обязаны знать:</a:t>
            </a:r>
            <a:br>
              <a:rPr lang="ru-RU" sz="2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508572-7C48-41CF-72FF-5DDF23306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730" y="1403604"/>
            <a:ext cx="10058400" cy="4050792"/>
          </a:xfrm>
        </p:spPr>
        <p:txBody>
          <a:bodyPr/>
          <a:lstStyle/>
          <a:p>
            <a:pPr marL="342900" lvl="0" indent="-342900">
              <a:spcAft>
                <a:spcPts val="75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кем дружит ваш ребёнок, в каких компаниях бывает.</a:t>
            </a:r>
            <a:endParaRPr lang="ru-RU" sz="360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Кто его лучший друг или подруга.</a:t>
            </a:r>
            <a:endParaRPr lang="ru-RU" sz="360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 увлекается, какие у него интересы.</a:t>
            </a:r>
            <a:endParaRPr lang="ru-RU" sz="360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C5B01A-019A-2444-B357-ED355D8E5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956" y="4166808"/>
            <a:ext cx="5465679" cy="257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25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40EFC36-2E04-750E-3E30-7556E8646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290" y="326164"/>
            <a:ext cx="10058400" cy="4050792"/>
          </a:xfrm>
        </p:spPr>
        <p:txBody>
          <a:bodyPr/>
          <a:lstStyle/>
          <a:p>
            <a:pPr marL="228600">
              <a:spcAft>
                <a:spcPts val="75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 должны тревожиться, если ваш ребёнок: </a:t>
            </a:r>
            <a:endParaRPr lang="ru-RU" sz="240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Вам грубит, дерзит, уходит их дома, не ставя вас об этом в известность.</a:t>
            </a:r>
            <a:endParaRPr lang="ru-RU" sz="240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Вам лжёт.</a:t>
            </a:r>
            <a:endParaRPr lang="ru-RU" sz="240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Требует у вас деньги.</a:t>
            </a:r>
            <a:endParaRPr lang="ru-RU" sz="240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Становится зависимым от алкоголя.</a:t>
            </a:r>
            <a:endParaRPr lang="ru-RU" sz="240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Перестаёт с вами общаться и не реагирует на ваши требования.</a:t>
            </a:r>
            <a:endParaRPr lang="ru-RU" sz="240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20DBF2-FD9F-5C97-6699-FD87EC3FF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2736" y="3716322"/>
            <a:ext cx="2647182" cy="307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72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CD418A-30AB-5FC3-679A-B0B750271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2F6E40-13CD-47C7-4F5D-E9BD18884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19" y="175162"/>
            <a:ext cx="10058400" cy="4050792"/>
          </a:xfrm>
        </p:spPr>
        <p:txBody>
          <a:bodyPr/>
          <a:lstStyle/>
          <a:p>
            <a:r>
              <a:rPr lang="ru-RU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Знайте:  Из любой самой трудной ситуации есть выход. Надо только пытаться его найти.</a:t>
            </a:r>
            <a:endParaRPr lang="ru-RU" sz="360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18727D-6AA8-1F4F-F7BE-AD3E96129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411" y="1751369"/>
            <a:ext cx="6391275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82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756714-FADB-6C8A-7467-8225A9E73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5059511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45</TotalTime>
  <Words>365</Words>
  <Application>Microsoft Office PowerPoint</Application>
  <PresentationFormat>Широкоэкранный</PresentationFormat>
  <Paragraphs>21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Calibri</vt:lpstr>
      <vt:lpstr>Cambria</vt:lpstr>
      <vt:lpstr>Rockwell</vt:lpstr>
      <vt:lpstr>Rockwell Condensed</vt:lpstr>
      <vt:lpstr>Times New Roman</vt:lpstr>
      <vt:lpstr>Verdana</vt:lpstr>
      <vt:lpstr>Wingdings</vt:lpstr>
      <vt:lpstr>Дерево</vt:lpstr>
      <vt:lpstr>Девиантное или отклоняющееся поведение </vt:lpstr>
      <vt:lpstr>Девиантное или отклоняющееся поведение – это система поступков или отдельные поступки человека, не соответствующие правовым, моральным, нравственным и эстетическим нормам, принятым в том или ином обществе</vt:lpstr>
      <vt:lpstr>Среди форм агрессивных реакций, встречающихся в различных источниках, необходимо выделить следующие:  </vt:lpstr>
      <vt:lpstr>Презентация PowerPoint</vt:lpstr>
      <vt:lpstr>Выводы: 1.Основная масса детей большую половину дня предоставлена сама себе, и родители не владеют информацией, чем занимаются их дети днём. 2. Основной мерой воздействия в семье на поведение ребёнка является наказание в виде лишения ребёнка выбора вида деятельности в свободное время. 3. Многие родители не задумываются над проблемой девиантного поведения детей, при этом основной причиной отклоняющего от нормы поведения родители считают влияние улицы и в меньшей степени – их занятость. 4. По мнению большинства родителей, проблемами трудного ребёнка должен заниматься классный руководитель, школьный психолог, социальный педагог, однако, если у ребёнка появляются проблемы, родители будут самостоятельно решать эти проблемы. 5. Преобладающее число родителей не задумываются о том, что их ребёнок может быть наркоманом, алкоголиком, преступником, и и если есть тревога за судьбу ребёнка, то основной причиной этой тревоги родители считают компанию во дворе.  </vt:lpstr>
      <vt:lpstr>Вы обязаны знать: </vt:lpstr>
      <vt:lpstr>Презентация PowerPoint</vt:lpstr>
      <vt:lpstr> </vt:lpstr>
      <vt:lpstr>Спасибо за внимание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Девиантное или отклоняющееся поведение </dc:title>
  <dc:creator>User</dc:creator>
  <cp:lastModifiedBy>User</cp:lastModifiedBy>
  <cp:revision>1</cp:revision>
  <dcterms:created xsi:type="dcterms:W3CDTF">2022-09-23T05:02:34Z</dcterms:created>
  <dcterms:modified xsi:type="dcterms:W3CDTF">2022-09-23T06:40:39Z</dcterms:modified>
</cp:coreProperties>
</file>