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F8BAED-FDDF-0E62-BF84-FA7517623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/>
              <a:t>Аутоагрессия (самоповреждение)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7ECCFF8-CA74-43C3-C474-FC977B8664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3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751B75-1066-5360-6474-4340438CC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0" y="2282814"/>
            <a:ext cx="3942993" cy="2582801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err="1">
                <a:solidFill>
                  <a:schemeClr val="bg1"/>
                </a:solidFill>
              </a:rPr>
              <a:t>Селфхарм</a:t>
            </a:r>
            <a:r>
              <a:rPr lang="ru-RU" dirty="0">
                <a:solidFill>
                  <a:schemeClr val="bg1"/>
                </a:solidFill>
              </a:rPr>
              <a:t> у подростков : почему он </a:t>
            </a:r>
            <a:r>
              <a:rPr lang="ru-RU" dirty="0" err="1">
                <a:solidFill>
                  <a:schemeClr val="bg1"/>
                </a:solidFill>
              </a:rPr>
              <a:t>происходит,советы</a:t>
            </a:r>
            <a:r>
              <a:rPr lang="ru-RU" dirty="0">
                <a:solidFill>
                  <a:schemeClr val="bg1"/>
                </a:solidFill>
              </a:rPr>
              <a:t> родителям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0FCD1D5B-0E58-9185-E6E8-B2FC1FFFA8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1566" y="700147"/>
            <a:ext cx="6106385" cy="366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23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2E14C3-DFA4-B5FD-CE44-3AB99D1B2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700147" cy="2456442"/>
          </a:xfrm>
        </p:spPr>
        <p:txBody>
          <a:bodyPr>
            <a:noAutofit/>
          </a:bodyPr>
          <a:lstStyle/>
          <a:p>
            <a:pPr algn="l"/>
            <a:r>
              <a:rPr lang="ru-RU" sz="5400" dirty="0"/>
              <a:t>Что такое «</a:t>
            </a:r>
            <a:r>
              <a:rPr lang="ru-RU" sz="4800" dirty="0" err="1"/>
              <a:t>селфхарм</a:t>
            </a:r>
            <a:r>
              <a:rPr lang="ru-RU" sz="4800" dirty="0"/>
              <a:t>»?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A80272-ECD0-0095-6787-A5553B38B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Селфхарм</a:t>
            </a:r>
            <a:r>
              <a:rPr lang="ru-RU" dirty="0"/>
              <a:t> (аутоагрессия , самоповреждение)- преднамеренное повреждение своего тела без суицидальных намерений ,обусловленное психологическими причинами. </a:t>
            </a:r>
          </a:p>
          <a:p>
            <a:r>
              <a:rPr lang="ru-RU" dirty="0" err="1"/>
              <a:t>Селфхарм</a:t>
            </a:r>
            <a:r>
              <a:rPr lang="ru-RU" dirty="0"/>
              <a:t> –это не суицид и даже не его предвестник ,как может показаться ,однако это не значит ,что это не серьёзная проблема .</a:t>
            </a:r>
          </a:p>
        </p:txBody>
      </p:sp>
    </p:spTree>
    <p:extLst>
      <p:ext uri="{BB962C8B-B14F-4D97-AF65-F5344CB8AC3E}">
        <p14:creationId xmlns:p14="http://schemas.microsoft.com/office/powerpoint/2010/main" val="39584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90AAE-6D10-D8F1-2246-56F0E4673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4" y="1853967"/>
            <a:ext cx="3797097" cy="3078760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Какие бывают способы самоповреждения ? Каковы причины </a:t>
            </a:r>
            <a:r>
              <a:rPr lang="ru-RU" dirty="0" err="1"/>
              <a:t>селфхарма</a:t>
            </a:r>
            <a:r>
              <a:rPr lang="ru-RU" dirty="0"/>
              <a:t> ?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BD27830-54D7-E59B-D4E9-178913692E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87735" y="1560397"/>
            <a:ext cx="5829577" cy="388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E3EDC-369E-CBE7-A1B4-F9718FF0A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Основными причинами </a:t>
            </a:r>
            <a:r>
              <a:rPr lang="ru-RU" dirty="0" err="1"/>
              <a:t>селфхарма</a:t>
            </a:r>
            <a:r>
              <a:rPr lang="ru-RU" dirty="0"/>
              <a:t> являются: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C1DC1E-2341-1608-3284-4958A581C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Дисморфофобия</a:t>
            </a:r>
            <a:r>
              <a:rPr lang="ru-RU" sz="2400" dirty="0"/>
              <a:t> (недовольство собственной внешностью)</a:t>
            </a:r>
          </a:p>
          <a:p>
            <a:r>
              <a:rPr lang="ru-RU" sz="2400" dirty="0"/>
              <a:t>Недостаток внимания в семье либо в обществе </a:t>
            </a:r>
          </a:p>
          <a:p>
            <a:r>
              <a:rPr lang="ru-RU" sz="2400" dirty="0"/>
              <a:t>Тотальный контроль со стороны родителей и невозможность самостоятельно выбрать </a:t>
            </a:r>
          </a:p>
        </p:txBody>
      </p:sp>
    </p:spTree>
    <p:extLst>
      <p:ext uri="{BB962C8B-B14F-4D97-AF65-F5344CB8AC3E}">
        <p14:creationId xmlns:p14="http://schemas.microsoft.com/office/powerpoint/2010/main" val="93744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9C6051-AF2A-485C-FE59-73095210A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родителям распознать ,что ребёнок занимается </a:t>
            </a:r>
            <a:r>
              <a:rPr lang="ru-RU" dirty="0" err="1"/>
              <a:t>селфхармом</a:t>
            </a:r>
            <a:r>
              <a:rPr lang="ru-RU" dirty="0"/>
              <a:t> 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282769-D268-1049-594C-67CA83986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Интересоваться жизнью ребёнка ,переживаниями и моральным состоянием </a:t>
            </a:r>
          </a:p>
          <a:p>
            <a:r>
              <a:rPr lang="ru-RU" dirty="0"/>
              <a:t>2.Не обесценивайте даже ,на ваш взгляд, незначительные переживания ребёнка ,не сравнивайте себя и его ,кого-то и его </a:t>
            </a:r>
          </a:p>
          <a:p>
            <a:r>
              <a:rPr lang="ru-RU" dirty="0"/>
              <a:t>3.Не избегайте проблемы ,действуйте .</a:t>
            </a:r>
            <a:r>
              <a:rPr lang="ru-RU" dirty="0" err="1"/>
              <a:t>Селфхарм</a:t>
            </a:r>
            <a:r>
              <a:rPr lang="ru-RU" dirty="0"/>
              <a:t> –это не забава , не временное увлечение , которое « как-нибудь само пройдёт»</a:t>
            </a:r>
          </a:p>
          <a:p>
            <a:r>
              <a:rPr lang="ru-RU" dirty="0"/>
              <a:t>4.Не пускать всё на самотёк ,обращаться к специалисту </a:t>
            </a:r>
          </a:p>
        </p:txBody>
      </p:sp>
    </p:spTree>
    <p:extLst>
      <p:ext uri="{BB962C8B-B14F-4D97-AF65-F5344CB8AC3E}">
        <p14:creationId xmlns:p14="http://schemas.microsoft.com/office/powerpoint/2010/main" val="909492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79F625-BDE8-1C2E-54D9-3DB39F5D4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0" y="2199276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ru-RU" dirty="0"/>
              <a:t>Что </a:t>
            </a:r>
            <a:r>
              <a:rPr lang="ru-RU"/>
              <a:t>делать родителю </a:t>
            </a:r>
            <a:r>
              <a:rPr lang="ru-RU" dirty="0"/>
              <a:t>,чтобы не запустить ситуацию 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5A4BA5-817E-0F5F-A1C9-67FA57387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5108" y="861909"/>
            <a:ext cx="6281873" cy="5248622"/>
          </a:xfrm>
        </p:spPr>
        <p:txBody>
          <a:bodyPr>
            <a:normAutofit/>
          </a:bodyPr>
          <a:lstStyle/>
          <a:p>
            <a:r>
              <a:rPr lang="ru-RU" sz="2400" dirty="0"/>
              <a:t>Реагировать адекватно </a:t>
            </a:r>
          </a:p>
          <a:p>
            <a:r>
              <a:rPr lang="ru-RU" sz="2400" dirty="0"/>
              <a:t>Набраться терпения </a:t>
            </a:r>
          </a:p>
          <a:p>
            <a:r>
              <a:rPr lang="ru-RU" sz="2400" dirty="0"/>
              <a:t>Доверять </a:t>
            </a:r>
          </a:p>
          <a:p>
            <a:r>
              <a:rPr lang="ru-RU" sz="2400" dirty="0"/>
              <a:t>Узнавать о проблеме больше </a:t>
            </a:r>
          </a:p>
          <a:p>
            <a:r>
              <a:rPr lang="ru-RU" sz="2400" dirty="0"/>
              <a:t>Обратиться </a:t>
            </a:r>
            <a:r>
              <a:rPr lang="ru-RU" sz="2400"/>
              <a:t>к психологу </a:t>
            </a:r>
            <a:endParaRPr lang="ru-RU" sz="2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08A3C2C-C73E-7867-B970-4C2161F8E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2034" y="91405"/>
            <a:ext cx="3155134" cy="315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07715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{0941AF5F-49E8-41F0-A79B-0BCC49C592CF}tf16401371</Template>
  <TotalTime>118</TotalTime>
  <Words>197</Words>
  <Application>Microsoft Office PowerPoint</Application>
  <PresentationFormat>Широкоэкранный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Атлас</vt:lpstr>
      <vt:lpstr>Аутоагрессия (самоповреждение)</vt:lpstr>
      <vt:lpstr>Селфхарм у подростков : почему он происходит,советы родителям </vt:lpstr>
      <vt:lpstr>Что такое «селфхарм»?</vt:lpstr>
      <vt:lpstr>Какие бывают способы самоповреждения ? Каковы причины селфхарма ?</vt:lpstr>
      <vt:lpstr>Основными причинами селфхарма являются:</vt:lpstr>
      <vt:lpstr>Как родителям распознать ,что ребёнок занимается селфхармом ?</vt:lpstr>
      <vt:lpstr>Что делать родителю ,чтобы не запустить ситуацию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Аутоагрессия (самоповреждение)</dc:title>
  <dc:creator>User</dc:creator>
  <cp:lastModifiedBy>Ирина</cp:lastModifiedBy>
  <cp:revision>4</cp:revision>
  <dcterms:created xsi:type="dcterms:W3CDTF">2022-09-22T08:26:58Z</dcterms:created>
  <dcterms:modified xsi:type="dcterms:W3CDTF">2022-09-23T07:44:48Z</dcterms:modified>
</cp:coreProperties>
</file>