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7" r:id="rId4"/>
    <p:sldId id="274" r:id="rId5"/>
    <p:sldId id="261" r:id="rId6"/>
    <p:sldId id="260" r:id="rId7"/>
    <p:sldId id="266" r:id="rId8"/>
    <p:sldId id="269" r:id="rId9"/>
    <p:sldId id="268" r:id="rId10"/>
    <p:sldId id="257" r:id="rId11"/>
    <p:sldId id="267" r:id="rId12"/>
    <p:sldId id="270" r:id="rId13"/>
    <p:sldId id="264" r:id="rId14"/>
    <p:sldId id="271" r:id="rId15"/>
    <p:sldId id="279" r:id="rId16"/>
    <p:sldId id="280" r:id="rId17"/>
    <p:sldId id="272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00CC"/>
    <a:srgbClr val="CC99FF"/>
    <a:srgbClr val="FF9933"/>
    <a:srgbClr val="99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9024" autoAdjust="0"/>
  </p:normalViewPr>
  <p:slideViewPr>
    <p:cSldViewPr>
      <p:cViewPr varScale="1">
        <p:scale>
          <a:sx n="114" d="100"/>
          <a:sy n="114" d="100"/>
        </p:scale>
        <p:origin x="169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AF2A1C2B-4AF8-47B0-8124-7750DB8F45E2}" type="presOf" srcId="{8FDD254B-A7A3-4B97-9FBB-6289B1A1C2D8}" destId="{F714F26A-66E6-47A5-BA72-4D05BE71D5ED}" srcOrd="0" destOrd="0" presId="urn:microsoft.com/office/officeart/2005/8/layout/venn3"/>
    <dgm:cxn modelId="{3269AB3A-2A11-4E22-A553-DBB9958A5E99}" type="presOf" srcId="{66612BEF-459C-4E4F-BD0C-352D325DEF40}" destId="{446CA65D-CB69-46F3-B3D9-11BB3C3F4571}" srcOrd="0" destOrd="0" presId="urn:microsoft.com/office/officeart/2005/8/layout/venn3"/>
    <dgm:cxn modelId="{6BE5ED60-447C-4C10-8A88-07B1E4A08929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D817BE9A-4FB7-4EA4-9337-E4B026A70F54}" type="presOf" srcId="{9E53B189-0707-4064-9012-2711E3FFAF51}" destId="{5E98A81F-6172-48FF-A315-DC20E1D6D860}" srcOrd="0" destOrd="0" presId="urn:microsoft.com/office/officeart/2005/8/layout/venn3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D4C3D8D2-8B00-4F0C-BDEA-F19A5822139F}" type="presOf" srcId="{D831D0E8-FC2F-417C-8A50-B7132907CF42}" destId="{7639CDC6-C8AB-48DF-84F2-A06C8023F0E7}" srcOrd="0" destOrd="0" presId="urn:microsoft.com/office/officeart/2005/8/layout/venn3"/>
    <dgm:cxn modelId="{C5E56B68-0377-43F0-A279-92BA698EF094}" type="presParOf" srcId="{446CA65D-CB69-46F3-B3D9-11BB3C3F4571}" destId="{5E98A81F-6172-48FF-A315-DC20E1D6D860}" srcOrd="0" destOrd="0" presId="urn:microsoft.com/office/officeart/2005/8/layout/venn3"/>
    <dgm:cxn modelId="{ADA82149-C155-4C97-AA04-3AA6F3CD46B3}" type="presParOf" srcId="{446CA65D-CB69-46F3-B3D9-11BB3C3F4571}" destId="{233A0F06-B176-4222-B794-F8A2ACEF7896}" srcOrd="1" destOrd="0" presId="urn:microsoft.com/office/officeart/2005/8/layout/venn3"/>
    <dgm:cxn modelId="{C740B622-FC93-412E-B759-9A3E3343C46D}" type="presParOf" srcId="{446CA65D-CB69-46F3-B3D9-11BB3C3F4571}" destId="{F714F26A-66E6-47A5-BA72-4D05BE71D5ED}" srcOrd="2" destOrd="0" presId="urn:microsoft.com/office/officeart/2005/8/layout/venn3"/>
    <dgm:cxn modelId="{BC6D237C-92F7-4291-9F16-B9D5E4283E8F}" type="presParOf" srcId="{446CA65D-CB69-46F3-B3D9-11BB3C3F4571}" destId="{C1BB16E1-7DA5-48EB-B3D7-8BC424EC9F8B}" srcOrd="3" destOrd="0" presId="urn:microsoft.com/office/officeart/2005/8/layout/venn3"/>
    <dgm:cxn modelId="{3021A793-A45C-441A-B539-2164738BC87F}" type="presParOf" srcId="{446CA65D-CB69-46F3-B3D9-11BB3C3F4571}" destId="{71C6594F-E037-4259-BCD1-AAD3B842C68C}" srcOrd="4" destOrd="0" presId="urn:microsoft.com/office/officeart/2005/8/layout/venn3"/>
    <dgm:cxn modelId="{2C4FC235-5F7C-41A6-867D-A352D21D1826}" type="presParOf" srcId="{446CA65D-CB69-46F3-B3D9-11BB3C3F4571}" destId="{DEE0814D-27E9-4EA5-92C4-69241B91B41B}" srcOrd="5" destOrd="0" presId="urn:microsoft.com/office/officeart/2005/8/layout/venn3"/>
    <dgm:cxn modelId="{0F211C14-53F0-4ADA-876F-00181A644E8D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8D261309-F602-4F83-9D40-9B8BFC797E3F}" type="presOf" srcId="{55503469-2CDB-46B9-B6CD-6814AE157330}" destId="{6FC185DC-2AFF-4C48-ABA6-A267AA6D91B6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2490B5B8-5C07-4A36-ABF2-5492B82BB5E9}" type="presOf" srcId="{9B28D258-7D84-4D3E-A4D6-4DC2CAD20B9A}" destId="{218F0263-153A-4B8C-B3FB-8AB83B00CF86}" srcOrd="0" destOrd="0" presId="urn:microsoft.com/office/officeart/2005/8/layout/venn3"/>
    <dgm:cxn modelId="{92012ABF-5668-4B35-8CA2-59542A0EB254}" type="presOf" srcId="{3C3D1718-21F3-40E3-8073-40B31DB53FAD}" destId="{F9C5F6B0-4D31-493A-9460-1EC566C3BB84}" srcOrd="0" destOrd="0" presId="urn:microsoft.com/office/officeart/2005/8/layout/venn3"/>
    <dgm:cxn modelId="{A2A0E6C3-65AE-49AC-900B-36729011950D}" type="presOf" srcId="{EAE1088C-D00C-4178-B118-09F4A6B86C1F}" destId="{F0D1C6A0-6AE3-4478-BCA0-1963AF8130D5}" srcOrd="0" destOrd="0" presId="urn:microsoft.com/office/officeart/2005/8/layout/venn3"/>
    <dgm:cxn modelId="{C3BB94FB-F07E-4521-8697-395C00067FC2}" type="presOf" srcId="{CD68ACB4-957B-40B2-9AB7-BA3A4F59C6F2}" destId="{6EF1AF08-9334-480F-9092-2F9E329DD69C}" srcOrd="0" destOrd="0" presId="urn:microsoft.com/office/officeart/2005/8/layout/venn3"/>
    <dgm:cxn modelId="{0B3273FD-18B3-4602-9387-ACEED2B289AF}" type="presParOf" srcId="{F0D1C6A0-6AE3-4478-BCA0-1963AF8130D5}" destId="{F9C5F6B0-4D31-493A-9460-1EC566C3BB84}" srcOrd="0" destOrd="0" presId="urn:microsoft.com/office/officeart/2005/8/layout/venn3"/>
    <dgm:cxn modelId="{AD74023D-208E-4A5B-B0E5-E5E7D79A400E}" type="presParOf" srcId="{F0D1C6A0-6AE3-4478-BCA0-1963AF8130D5}" destId="{B842DF3E-E78D-462F-A5CC-E16C67B01821}" srcOrd="1" destOrd="0" presId="urn:microsoft.com/office/officeart/2005/8/layout/venn3"/>
    <dgm:cxn modelId="{ECC33D01-5E9A-444F-B6E0-64C46AFA674F}" type="presParOf" srcId="{F0D1C6A0-6AE3-4478-BCA0-1963AF8130D5}" destId="{6EF1AF08-9334-480F-9092-2F9E329DD69C}" srcOrd="2" destOrd="0" presId="urn:microsoft.com/office/officeart/2005/8/layout/venn3"/>
    <dgm:cxn modelId="{1A8E7550-09C1-4E2A-9BF3-6E6140AF91B3}" type="presParOf" srcId="{F0D1C6A0-6AE3-4478-BCA0-1963AF8130D5}" destId="{B4C4B1EE-0694-4A8B-ADE2-6079FF95B405}" srcOrd="3" destOrd="0" presId="urn:microsoft.com/office/officeart/2005/8/layout/venn3"/>
    <dgm:cxn modelId="{C49649C1-AEA5-47B3-AB24-63FF9D20F400}" type="presParOf" srcId="{F0D1C6A0-6AE3-4478-BCA0-1963AF8130D5}" destId="{6FC185DC-2AFF-4C48-ABA6-A267AA6D91B6}" srcOrd="4" destOrd="0" presId="urn:microsoft.com/office/officeart/2005/8/layout/venn3"/>
    <dgm:cxn modelId="{D0EAF898-0220-4242-85FD-B7604EEB98C3}" type="presParOf" srcId="{F0D1C6A0-6AE3-4478-BCA0-1963AF8130D5}" destId="{8F737D8B-7FC9-4805-BF3E-0815E46E311C}" srcOrd="5" destOrd="0" presId="urn:microsoft.com/office/officeart/2005/8/layout/venn3"/>
    <dgm:cxn modelId="{911620F5-9681-4900-99EB-168450E33F40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b="1" kern="1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77527">
            <a:off x="2527076" y="2097085"/>
            <a:ext cx="5214942" cy="1828800"/>
          </a:xfrm>
          <a:noFill/>
        </p:spPr>
        <p:txBody>
          <a:bodyPr>
            <a:normAutofit fontScale="90000"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Окружающий  мир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1 класс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0630" y="2636912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в наш дом приходит вода      и куда она уходит</a:t>
            </a:r>
          </a:p>
          <a:p>
            <a:pPr algn="ctr"/>
            <a:r>
              <a:rPr lang="ru-RU" sz="6600" dirty="0">
                <a:solidFill>
                  <a:schemeClr val="tx2">
                    <a:lumMod val="50000"/>
                  </a:schemeClr>
                </a:solidFill>
              </a:rPr>
              <a:t>ШКОЛА РОССИИ</a:t>
            </a:r>
          </a:p>
          <a:p>
            <a:pPr algn="ctr"/>
            <a:endParaRPr lang="ru-RU" sz="6600" b="1" spc="600" dirty="0">
              <a:ln w="38100"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/>
            <a:endParaRPr lang="ru-RU" sz="6600" b="1" spc="600" dirty="0">
              <a:ln w="38100"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31777"/>
            <a:ext cx="1857388" cy="24797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357430"/>
            <a:ext cx="1666882" cy="2383487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5786446" y="4286256"/>
            <a:ext cx="1857388" cy="171451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2000240"/>
            <a:ext cx="4857752" cy="464344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42844" y="3716177"/>
            <a:ext cx="4786346" cy="2854670"/>
          </a:xfrm>
          <a:prstGeom prst="cloudCallout">
            <a:avLst>
              <a:gd name="adj1" fmla="val 60365"/>
              <a:gd name="adj2" fmla="val -7284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знакомиться.                    Я Злючка – Грязючка. Если я поселюсь в воде, людям её пить нельзя. Люблю, когда люди загрязняют воду!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НАШЕМ СТАКАНЧИКЕ КТО-ТО ПОСЕЛИЛСЯ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85956"/>
            <a:ext cx="1785950" cy="255374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142844" y="620688"/>
            <a:ext cx="7715304" cy="2451122"/>
          </a:xfrm>
          <a:prstGeom prst="cloudCallout">
            <a:avLst>
              <a:gd name="adj1" fmla="val -25812"/>
              <a:gd name="adj2" fmla="val 14140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Скажите-ка мне, ребята, что произойдет с чистой водой в раковине, ванне, стиральной машине и других местах, где она оказалась. Куда же уходит грязная вода? </a:t>
            </a: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218605" cy="250479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8643998" cy="3147262"/>
          </a:xfrm>
          <a:prstGeom prst="cloudCallout">
            <a:avLst>
              <a:gd name="adj1" fmla="val -23058"/>
              <a:gd name="adj2" fmla="val 8816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путь выбрать – в реку или в очистные сооружения? Если грязная вода попадет в реку, что произойдет? Хорошо ли будет от этого обитателям реки? Кто обрадуется загрязнению реки? Можем ли мы помешать Злючке - Грязючке попасть в чистую реку?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5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15140" y="3571876"/>
            <a:ext cx="2214578" cy="31666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 rot="5400000">
            <a:off x="4679157" y="2464587"/>
            <a:ext cx="1000132" cy="107157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929322" y="3071810"/>
            <a:ext cx="857256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7" descr="Картинка 232 из 976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429128" y="1500170"/>
            <a:ext cx="2714612" cy="3000372"/>
          </a:xfrm>
          <a:prstGeom prst="rect">
            <a:avLst/>
          </a:prstGeom>
          <a:noFill/>
        </p:spPr>
      </p:pic>
      <p:pic>
        <p:nvPicPr>
          <p:cNvPr id="21508" name="Picture 4" descr="Картинка 33 из 2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6929455" y="3071810"/>
            <a:ext cx="1714512" cy="168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7" descr="Картинка 232 из 976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7" name="Picture 4" descr="Картинка 33 из 2106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71472" y="1357298"/>
            <a:ext cx="2500330" cy="240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Дуга 9"/>
          <p:cNvSpPr/>
          <p:nvPr/>
        </p:nvSpPr>
        <p:spPr>
          <a:xfrm flipV="1">
            <a:off x="714348" y="1571612"/>
            <a:ext cx="2214578" cy="642942"/>
          </a:xfrm>
          <a:prstGeom prst="arc">
            <a:avLst>
              <a:gd name="adj1" fmla="val 10721139"/>
              <a:gd name="adj2" fmla="val 1965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357422" y="857232"/>
            <a:ext cx="1285884" cy="428628"/>
          </a:xfrm>
          <a:prstGeom prst="flowChartProcess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ФИЛЬТР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142844" y="3916207"/>
            <a:ext cx="6215138" cy="2656065"/>
          </a:xfrm>
          <a:prstGeom prst="cloudCallout">
            <a:avLst>
              <a:gd name="adj1" fmla="val -37733"/>
              <a:gd name="adj2" fmla="val 1582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Какая вода была в стакане? Какой она стала? Удалось ли поймать Злючку - Грязючку? Где она осталась? Значит, грязную воду можно очистить. Это и происходит на очистных сооружениях.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662031"/>
            <a:ext cx="7819232" cy="60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516216" y="5301208"/>
            <a:ext cx="1484808" cy="0"/>
          </a:xfrm>
          <a:prstGeom prst="line">
            <a:avLst/>
          </a:prstGeom>
          <a:ln w="8255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04248" y="5013176"/>
            <a:ext cx="571504" cy="50006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804248" y="5051175"/>
            <a:ext cx="571504" cy="50006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255986"/>
            <a:ext cx="4752528" cy="26732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09182"/>
            <a:ext cx="4608512" cy="259228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6112" y="332656"/>
            <a:ext cx="6751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Андреевский 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пруд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52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Река  Мокрая  Буйвола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87" y="1688229"/>
            <a:ext cx="4032448" cy="30243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603169" cy="30668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35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249126" y="2708920"/>
            <a:ext cx="7715304" cy="1901613"/>
          </a:xfrm>
          <a:prstGeom prst="cloudCallout">
            <a:avLst>
              <a:gd name="adj1" fmla="val -45672"/>
              <a:gd name="adj2" fmla="val 7417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Откуда в наш дом приходит вода и куда она уходит?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люди защищают реки от Злючки - Грязючки?</a:t>
            </a: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643050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3116"/>
            <a:ext cx="500066" cy="667615"/>
          </a:xfrm>
          <a:prstGeom prst="rect">
            <a:avLst/>
          </a:prstGeom>
          <a:noFill/>
        </p:spPr>
      </p:pic>
      <p:pic>
        <p:nvPicPr>
          <p:cNvPr id="9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633590"/>
            <a:ext cx="500066" cy="667615"/>
          </a:xfrm>
          <a:prstGeom prst="rect">
            <a:avLst/>
          </a:prstGeom>
          <a:noFill/>
        </p:spPr>
      </p:pic>
      <p:pic>
        <p:nvPicPr>
          <p:cNvPr id="10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809308"/>
            <a:ext cx="500066" cy="667615"/>
          </a:xfrm>
          <a:prstGeom prst="rect">
            <a:avLst/>
          </a:prstGeom>
          <a:noFill/>
        </p:spPr>
      </p:pic>
      <p:pic>
        <p:nvPicPr>
          <p:cNvPr id="11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500066" cy="667615"/>
          </a:xfrm>
          <a:prstGeom prst="rect">
            <a:avLst/>
          </a:prstGeom>
          <a:noFill/>
        </p:spPr>
      </p:pic>
      <p:pic>
        <p:nvPicPr>
          <p:cNvPr id="12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786454"/>
            <a:ext cx="500066" cy="667615"/>
          </a:xfrm>
          <a:prstGeom prst="rect">
            <a:avLst/>
          </a:prstGeom>
          <a:noFill/>
        </p:spPr>
      </p:pic>
      <p:pic>
        <p:nvPicPr>
          <p:cNvPr id="13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975435"/>
            <a:ext cx="500066" cy="667615"/>
          </a:xfrm>
          <a:prstGeom prst="rect">
            <a:avLst/>
          </a:prstGeom>
          <a:noFill/>
        </p:spPr>
      </p:pic>
      <p:pic>
        <p:nvPicPr>
          <p:cNvPr id="14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952640"/>
            <a:ext cx="500066" cy="667615"/>
          </a:xfrm>
          <a:prstGeom prst="rect">
            <a:avLst/>
          </a:prstGeom>
          <a:noFill/>
        </p:spPr>
      </p:pic>
      <p:pic>
        <p:nvPicPr>
          <p:cNvPr id="15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1141693"/>
            <a:ext cx="500066" cy="667615"/>
          </a:xfrm>
          <a:prstGeom prst="rect">
            <a:avLst/>
          </a:prstGeom>
          <a:noFill/>
        </p:spPr>
      </p:pic>
      <p:pic>
        <p:nvPicPr>
          <p:cNvPr id="16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5800822"/>
            <a:ext cx="500066" cy="667615"/>
          </a:xfrm>
          <a:prstGeom prst="rect">
            <a:avLst/>
          </a:prstGeom>
          <a:noFill/>
        </p:spPr>
      </p:pic>
      <p:pic>
        <p:nvPicPr>
          <p:cNvPr id="17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4905" y="4974368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785794"/>
            <a:ext cx="8143932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Плещет тёплая вода в берега из чугуна.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Отгадайте, вспомните: что за море в комнате?</a:t>
            </a:r>
          </a:p>
        </p:txBody>
      </p:sp>
      <p:pic>
        <p:nvPicPr>
          <p:cNvPr id="4104" name="Picture 8" descr="Картинка 28 из 2355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357430"/>
            <a:ext cx="7072362" cy="4229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4282" y="642918"/>
            <a:ext cx="5214974" cy="2643206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было! А что было!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речку в дом пустила.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Речка весело журчала,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в ней бельё стирала.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потом, а потом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купался под дождём.</a:t>
            </a:r>
          </a:p>
        </p:txBody>
      </p:sp>
      <p:pic>
        <p:nvPicPr>
          <p:cNvPr id="30722" name="Picture 2" descr="Картинка 22 из 400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57752" y="2786058"/>
            <a:ext cx="4071946" cy="388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1285852" y="928670"/>
            <a:ext cx="7715304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речка по трубе прибегает в дом к тебе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хозяйничает в нём – как мы это назовём?</a:t>
            </a:r>
          </a:p>
        </p:txBody>
      </p:sp>
      <p:pic>
        <p:nvPicPr>
          <p:cNvPr id="3074" name="Picture 2" descr="Картинка 8 из 1918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3116"/>
            <a:ext cx="642942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928662" y="785794"/>
            <a:ext cx="8072494" cy="2357454"/>
          </a:xfrm>
          <a:prstGeom prst="cloudCallout">
            <a:avLst>
              <a:gd name="adj1" fmla="val 31658"/>
              <a:gd name="adj2" fmla="val 118084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 вас, ребята, сегодня утром умывался? Значит, все открывали кран и видели, как из него течет вода. А кто из вас знает, откуда в наш дом приходит вода и куда она уходит?</a:t>
            </a:r>
          </a:p>
        </p:txBody>
      </p:sp>
      <p:pic>
        <p:nvPicPr>
          <p:cNvPr id="5125" name="Picture 5" descr="Картинка 39 из 1189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3286148" cy="3286148"/>
          </a:xfrm>
          <a:prstGeom prst="rect">
            <a:avLst/>
          </a:prstGeom>
          <a:noFill/>
        </p:spPr>
      </p:pic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636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00702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91680" y="332656"/>
            <a:ext cx="4287958" cy="802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УТЬ ВОДЫ В  ДОМ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048812"/>
            <a:ext cx="7344816" cy="567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42844" y="785794"/>
            <a:ext cx="7715304" cy="2427182"/>
          </a:xfrm>
          <a:prstGeom prst="cloudCallout">
            <a:avLst>
              <a:gd name="adj1" fmla="val -19332"/>
              <a:gd name="adj2" fmla="val 131731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реке вода недостаточно чистая, пить ее нельзя, поэтому на станции очистки воды ее пропускают через толстый слой песка и другие очищающие устройства. </a:t>
            </a: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pic>
        <p:nvPicPr>
          <p:cNvPr id="19460" name="Picture 4" descr="Картинка 96 из 1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29000"/>
            <a:ext cx="4762500" cy="3171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Окунём кисточку в краску,                   затем помоем кисточку в стакане с чистой водой. Какой станет кисточка? А что произойдёт с водой? </a:t>
            </a: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86644" y="4929198"/>
            <a:ext cx="1000132" cy="11430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а 22 из 255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1071546"/>
            <a:ext cx="2786082" cy="2945287"/>
          </a:xfrm>
          <a:prstGeom prst="rect">
            <a:avLst/>
          </a:prstGeom>
          <a:noFill/>
        </p:spPr>
      </p:pic>
      <p:pic>
        <p:nvPicPr>
          <p:cNvPr id="3080" name="Picture 8" descr="Картинка 147 из 55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85794"/>
            <a:ext cx="4254174" cy="3857652"/>
          </a:xfrm>
          <a:prstGeom prst="rect">
            <a:avLst/>
          </a:prstGeom>
          <a:noFill/>
        </p:spPr>
      </p:pic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29388" y="3500438"/>
            <a:ext cx="2714612" cy="300037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42844" y="4929198"/>
            <a:ext cx="6715172" cy="1785950"/>
          </a:xfrm>
          <a:prstGeom prst="cloudCallout">
            <a:avLst>
              <a:gd name="adj1" fmla="val -37297"/>
              <a:gd name="adj2" fmla="val 17393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Кисточка стала чистой.                            А вода – грязной, мутной.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857752" y="3357562"/>
            <a:ext cx="811875" cy="637309"/>
          </a:xfrm>
          <a:custGeom>
            <a:avLst/>
            <a:gdLst>
              <a:gd name="connsiteX0" fmla="*/ 690512 w 811875"/>
              <a:gd name="connsiteY0" fmla="*/ 73891 h 637309"/>
              <a:gd name="connsiteX1" fmla="*/ 644330 w 811875"/>
              <a:gd name="connsiteY1" fmla="*/ 64655 h 637309"/>
              <a:gd name="connsiteX2" fmla="*/ 588912 w 811875"/>
              <a:gd name="connsiteY2" fmla="*/ 46182 h 637309"/>
              <a:gd name="connsiteX3" fmla="*/ 570439 w 811875"/>
              <a:gd name="connsiteY3" fmla="*/ 18473 h 637309"/>
              <a:gd name="connsiteX4" fmla="*/ 533494 w 811875"/>
              <a:gd name="connsiteY4" fmla="*/ 27709 h 637309"/>
              <a:gd name="connsiteX5" fmla="*/ 450367 w 811875"/>
              <a:gd name="connsiteY5" fmla="*/ 73891 h 637309"/>
              <a:gd name="connsiteX6" fmla="*/ 385712 w 811875"/>
              <a:gd name="connsiteY6" fmla="*/ 110837 h 637309"/>
              <a:gd name="connsiteX7" fmla="*/ 330294 w 811875"/>
              <a:gd name="connsiteY7" fmla="*/ 138546 h 637309"/>
              <a:gd name="connsiteX8" fmla="*/ 311821 w 811875"/>
              <a:gd name="connsiteY8" fmla="*/ 193964 h 637309"/>
              <a:gd name="connsiteX9" fmla="*/ 302585 w 811875"/>
              <a:gd name="connsiteY9" fmla="*/ 221673 h 637309"/>
              <a:gd name="connsiteX10" fmla="*/ 274876 w 811875"/>
              <a:gd name="connsiteY10" fmla="*/ 230909 h 637309"/>
              <a:gd name="connsiteX11" fmla="*/ 247167 w 811875"/>
              <a:gd name="connsiteY11" fmla="*/ 286328 h 637309"/>
              <a:gd name="connsiteX12" fmla="*/ 228694 w 811875"/>
              <a:gd name="connsiteY12" fmla="*/ 314037 h 637309"/>
              <a:gd name="connsiteX13" fmla="*/ 210221 w 811875"/>
              <a:gd name="connsiteY13" fmla="*/ 350982 h 637309"/>
              <a:gd name="connsiteX14" fmla="*/ 182512 w 811875"/>
              <a:gd name="connsiteY14" fmla="*/ 378691 h 637309"/>
              <a:gd name="connsiteX15" fmla="*/ 154803 w 811875"/>
              <a:gd name="connsiteY15" fmla="*/ 415637 h 637309"/>
              <a:gd name="connsiteX16" fmla="*/ 117858 w 811875"/>
              <a:gd name="connsiteY16" fmla="*/ 424873 h 637309"/>
              <a:gd name="connsiteX17" fmla="*/ 90149 w 811875"/>
              <a:gd name="connsiteY17" fmla="*/ 452582 h 637309"/>
              <a:gd name="connsiteX18" fmla="*/ 71676 w 811875"/>
              <a:gd name="connsiteY18" fmla="*/ 480291 h 637309"/>
              <a:gd name="connsiteX19" fmla="*/ 43967 w 811875"/>
              <a:gd name="connsiteY19" fmla="*/ 498764 h 637309"/>
              <a:gd name="connsiteX20" fmla="*/ 7021 w 811875"/>
              <a:gd name="connsiteY20" fmla="*/ 554182 h 637309"/>
              <a:gd name="connsiteX21" fmla="*/ 25494 w 811875"/>
              <a:gd name="connsiteY21" fmla="*/ 609600 h 637309"/>
              <a:gd name="connsiteX22" fmla="*/ 80912 w 811875"/>
              <a:gd name="connsiteY22" fmla="*/ 637309 h 637309"/>
              <a:gd name="connsiteX23" fmla="*/ 459603 w 811875"/>
              <a:gd name="connsiteY23" fmla="*/ 618837 h 637309"/>
              <a:gd name="connsiteX24" fmla="*/ 487312 w 811875"/>
              <a:gd name="connsiteY24" fmla="*/ 600364 h 637309"/>
              <a:gd name="connsiteX25" fmla="*/ 515021 w 811875"/>
              <a:gd name="connsiteY25" fmla="*/ 591128 h 637309"/>
              <a:gd name="connsiteX26" fmla="*/ 524258 w 811875"/>
              <a:gd name="connsiteY26" fmla="*/ 563418 h 637309"/>
              <a:gd name="connsiteX27" fmla="*/ 579676 w 811875"/>
              <a:gd name="connsiteY27" fmla="*/ 508000 h 637309"/>
              <a:gd name="connsiteX28" fmla="*/ 625858 w 811875"/>
              <a:gd name="connsiteY28" fmla="*/ 452582 h 637309"/>
              <a:gd name="connsiteX29" fmla="*/ 644330 w 811875"/>
              <a:gd name="connsiteY29" fmla="*/ 424873 h 637309"/>
              <a:gd name="connsiteX30" fmla="*/ 672039 w 811875"/>
              <a:gd name="connsiteY30" fmla="*/ 415637 h 637309"/>
              <a:gd name="connsiteX31" fmla="*/ 662803 w 811875"/>
              <a:gd name="connsiteY31" fmla="*/ 471055 h 637309"/>
              <a:gd name="connsiteX32" fmla="*/ 616621 w 811875"/>
              <a:gd name="connsiteY32" fmla="*/ 508000 h 637309"/>
              <a:gd name="connsiteX33" fmla="*/ 515021 w 811875"/>
              <a:gd name="connsiteY33" fmla="*/ 526473 h 637309"/>
              <a:gd name="connsiteX34" fmla="*/ 542730 w 811875"/>
              <a:gd name="connsiteY34" fmla="*/ 544946 h 637309"/>
              <a:gd name="connsiteX35" fmla="*/ 598149 w 811875"/>
              <a:gd name="connsiteY35" fmla="*/ 526473 h 637309"/>
              <a:gd name="connsiteX36" fmla="*/ 635094 w 811875"/>
              <a:gd name="connsiteY36" fmla="*/ 498764 h 637309"/>
              <a:gd name="connsiteX37" fmla="*/ 662803 w 811875"/>
              <a:gd name="connsiteY37" fmla="*/ 480291 h 637309"/>
              <a:gd name="connsiteX38" fmla="*/ 718221 w 811875"/>
              <a:gd name="connsiteY38" fmla="*/ 434109 h 637309"/>
              <a:gd name="connsiteX39" fmla="*/ 745930 w 811875"/>
              <a:gd name="connsiteY39" fmla="*/ 378691 h 637309"/>
              <a:gd name="connsiteX40" fmla="*/ 755167 w 811875"/>
              <a:gd name="connsiteY40" fmla="*/ 350982 h 637309"/>
              <a:gd name="connsiteX41" fmla="*/ 773639 w 811875"/>
              <a:gd name="connsiteY41" fmla="*/ 323273 h 637309"/>
              <a:gd name="connsiteX42" fmla="*/ 801349 w 811875"/>
              <a:gd name="connsiteY42" fmla="*/ 267855 h 637309"/>
              <a:gd name="connsiteX43" fmla="*/ 792112 w 811875"/>
              <a:gd name="connsiteY43" fmla="*/ 175491 h 637309"/>
              <a:gd name="connsiteX44" fmla="*/ 782876 w 811875"/>
              <a:gd name="connsiteY44" fmla="*/ 147782 h 637309"/>
              <a:gd name="connsiteX45" fmla="*/ 755167 w 811875"/>
              <a:gd name="connsiteY45" fmla="*/ 129309 h 637309"/>
              <a:gd name="connsiteX46" fmla="*/ 718221 w 811875"/>
              <a:gd name="connsiteY46" fmla="*/ 120073 h 637309"/>
              <a:gd name="connsiteX47" fmla="*/ 653567 w 811875"/>
              <a:gd name="connsiteY47" fmla="*/ 55418 h 637309"/>
              <a:gd name="connsiteX48" fmla="*/ 625858 w 811875"/>
              <a:gd name="connsiteY48" fmla="*/ 36946 h 637309"/>
              <a:gd name="connsiteX49" fmla="*/ 625858 w 811875"/>
              <a:gd name="connsiteY49" fmla="*/ 36946 h 637309"/>
              <a:gd name="connsiteX50" fmla="*/ 662803 w 811875"/>
              <a:gd name="connsiteY50" fmla="*/ 64655 h 637309"/>
              <a:gd name="connsiteX51" fmla="*/ 718221 w 811875"/>
              <a:gd name="connsiteY51" fmla="*/ 129309 h 637309"/>
              <a:gd name="connsiteX52" fmla="*/ 681276 w 811875"/>
              <a:gd name="connsiteY52" fmla="*/ 64655 h 637309"/>
              <a:gd name="connsiteX53" fmla="*/ 625858 w 811875"/>
              <a:gd name="connsiteY53" fmla="*/ 27709 h 637309"/>
              <a:gd name="connsiteX54" fmla="*/ 598149 w 811875"/>
              <a:gd name="connsiteY54" fmla="*/ 9237 h 637309"/>
              <a:gd name="connsiteX55" fmla="*/ 588912 w 811875"/>
              <a:gd name="connsiteY55" fmla="*/ 0 h 637309"/>
              <a:gd name="connsiteX56" fmla="*/ 690512 w 811875"/>
              <a:gd name="connsiteY56" fmla="*/ 73891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11875" h="637309">
                <a:moveTo>
                  <a:pt x="690512" y="73891"/>
                </a:moveTo>
                <a:cubicBezTo>
                  <a:pt x="675118" y="70812"/>
                  <a:pt x="659476" y="68786"/>
                  <a:pt x="644330" y="64655"/>
                </a:cubicBezTo>
                <a:cubicBezTo>
                  <a:pt x="625544" y="59532"/>
                  <a:pt x="588912" y="46182"/>
                  <a:pt x="588912" y="46182"/>
                </a:cubicBezTo>
                <a:cubicBezTo>
                  <a:pt x="582754" y="36946"/>
                  <a:pt x="580970" y="21983"/>
                  <a:pt x="570439" y="18473"/>
                </a:cubicBezTo>
                <a:cubicBezTo>
                  <a:pt x="558396" y="14459"/>
                  <a:pt x="544848" y="22032"/>
                  <a:pt x="533494" y="27709"/>
                </a:cubicBezTo>
                <a:cubicBezTo>
                  <a:pt x="406461" y="91226"/>
                  <a:pt x="526991" y="48351"/>
                  <a:pt x="450367" y="73891"/>
                </a:cubicBezTo>
                <a:cubicBezTo>
                  <a:pt x="361034" y="140889"/>
                  <a:pt x="456231" y="75577"/>
                  <a:pt x="385712" y="110837"/>
                </a:cubicBezTo>
                <a:cubicBezTo>
                  <a:pt x="314092" y="146647"/>
                  <a:pt x="399942" y="115328"/>
                  <a:pt x="330294" y="138546"/>
                </a:cubicBezTo>
                <a:lnTo>
                  <a:pt x="311821" y="193964"/>
                </a:lnTo>
                <a:cubicBezTo>
                  <a:pt x="308742" y="203200"/>
                  <a:pt x="311821" y="218594"/>
                  <a:pt x="302585" y="221673"/>
                </a:cubicBezTo>
                <a:lnTo>
                  <a:pt x="274876" y="230909"/>
                </a:lnTo>
                <a:cubicBezTo>
                  <a:pt x="221936" y="310318"/>
                  <a:pt x="285407" y="209847"/>
                  <a:pt x="247167" y="286328"/>
                </a:cubicBezTo>
                <a:cubicBezTo>
                  <a:pt x="242203" y="296257"/>
                  <a:pt x="234202" y="304399"/>
                  <a:pt x="228694" y="314037"/>
                </a:cubicBezTo>
                <a:cubicBezTo>
                  <a:pt x="221863" y="325991"/>
                  <a:pt x="218224" y="339778"/>
                  <a:pt x="210221" y="350982"/>
                </a:cubicBezTo>
                <a:cubicBezTo>
                  <a:pt x="202629" y="361611"/>
                  <a:pt x="191013" y="368773"/>
                  <a:pt x="182512" y="378691"/>
                </a:cubicBezTo>
                <a:cubicBezTo>
                  <a:pt x="172494" y="390379"/>
                  <a:pt x="167330" y="406689"/>
                  <a:pt x="154803" y="415637"/>
                </a:cubicBezTo>
                <a:cubicBezTo>
                  <a:pt x="144474" y="423015"/>
                  <a:pt x="130173" y="421794"/>
                  <a:pt x="117858" y="424873"/>
                </a:cubicBezTo>
                <a:cubicBezTo>
                  <a:pt x="108622" y="434109"/>
                  <a:pt x="98511" y="442547"/>
                  <a:pt x="90149" y="452582"/>
                </a:cubicBezTo>
                <a:cubicBezTo>
                  <a:pt x="83042" y="461110"/>
                  <a:pt x="79525" y="472442"/>
                  <a:pt x="71676" y="480291"/>
                </a:cubicBezTo>
                <a:cubicBezTo>
                  <a:pt x="63827" y="488140"/>
                  <a:pt x="53203" y="492606"/>
                  <a:pt x="43967" y="498764"/>
                </a:cubicBezTo>
                <a:cubicBezTo>
                  <a:pt x="31652" y="517237"/>
                  <a:pt x="0" y="533120"/>
                  <a:pt x="7021" y="554182"/>
                </a:cubicBezTo>
                <a:cubicBezTo>
                  <a:pt x="13179" y="572655"/>
                  <a:pt x="15174" y="593088"/>
                  <a:pt x="25494" y="609600"/>
                </a:cubicBezTo>
                <a:cubicBezTo>
                  <a:pt x="34918" y="624679"/>
                  <a:pt x="65813" y="632276"/>
                  <a:pt x="80912" y="637309"/>
                </a:cubicBezTo>
                <a:cubicBezTo>
                  <a:pt x="207142" y="631152"/>
                  <a:pt x="333742" y="630279"/>
                  <a:pt x="459603" y="618837"/>
                </a:cubicBezTo>
                <a:cubicBezTo>
                  <a:pt x="470658" y="617832"/>
                  <a:pt x="477383" y="605328"/>
                  <a:pt x="487312" y="600364"/>
                </a:cubicBezTo>
                <a:cubicBezTo>
                  <a:pt x="496020" y="596010"/>
                  <a:pt x="505785" y="594207"/>
                  <a:pt x="515021" y="591128"/>
                </a:cubicBezTo>
                <a:cubicBezTo>
                  <a:pt x="518100" y="581891"/>
                  <a:pt x="518280" y="571103"/>
                  <a:pt x="524258" y="563418"/>
                </a:cubicBezTo>
                <a:cubicBezTo>
                  <a:pt x="540297" y="542797"/>
                  <a:pt x="565185" y="529737"/>
                  <a:pt x="579676" y="508000"/>
                </a:cubicBezTo>
                <a:cubicBezTo>
                  <a:pt x="625545" y="439197"/>
                  <a:pt x="566588" y="523707"/>
                  <a:pt x="625858" y="452582"/>
                </a:cubicBezTo>
                <a:cubicBezTo>
                  <a:pt x="632964" y="444054"/>
                  <a:pt x="635662" y="431807"/>
                  <a:pt x="644330" y="424873"/>
                </a:cubicBezTo>
                <a:cubicBezTo>
                  <a:pt x="651932" y="418791"/>
                  <a:pt x="662803" y="418716"/>
                  <a:pt x="672039" y="415637"/>
                </a:cubicBezTo>
                <a:cubicBezTo>
                  <a:pt x="668960" y="434110"/>
                  <a:pt x="668725" y="453289"/>
                  <a:pt x="662803" y="471055"/>
                </a:cubicBezTo>
                <a:cubicBezTo>
                  <a:pt x="652888" y="500801"/>
                  <a:pt x="642619" y="500572"/>
                  <a:pt x="616621" y="508000"/>
                </a:cubicBezTo>
                <a:cubicBezTo>
                  <a:pt x="573065" y="520445"/>
                  <a:pt x="567359" y="518997"/>
                  <a:pt x="515021" y="526473"/>
                </a:cubicBezTo>
                <a:cubicBezTo>
                  <a:pt x="524257" y="532631"/>
                  <a:pt x="531629" y="544946"/>
                  <a:pt x="542730" y="544946"/>
                </a:cubicBezTo>
                <a:cubicBezTo>
                  <a:pt x="562202" y="544946"/>
                  <a:pt x="598149" y="526473"/>
                  <a:pt x="598149" y="526473"/>
                </a:cubicBezTo>
                <a:cubicBezTo>
                  <a:pt x="610464" y="517237"/>
                  <a:pt x="622568" y="507712"/>
                  <a:pt x="635094" y="498764"/>
                </a:cubicBezTo>
                <a:cubicBezTo>
                  <a:pt x="644127" y="492312"/>
                  <a:pt x="654275" y="487398"/>
                  <a:pt x="662803" y="480291"/>
                </a:cubicBezTo>
                <a:cubicBezTo>
                  <a:pt x="733920" y="421027"/>
                  <a:pt x="649425" y="479974"/>
                  <a:pt x="718221" y="434109"/>
                </a:cubicBezTo>
                <a:cubicBezTo>
                  <a:pt x="741439" y="364461"/>
                  <a:pt x="710120" y="450311"/>
                  <a:pt x="745930" y="378691"/>
                </a:cubicBezTo>
                <a:cubicBezTo>
                  <a:pt x="750284" y="369983"/>
                  <a:pt x="750813" y="359690"/>
                  <a:pt x="755167" y="350982"/>
                </a:cubicBezTo>
                <a:cubicBezTo>
                  <a:pt x="760131" y="341053"/>
                  <a:pt x="768675" y="333202"/>
                  <a:pt x="773639" y="323273"/>
                </a:cubicBezTo>
                <a:cubicBezTo>
                  <a:pt x="811875" y="246801"/>
                  <a:pt x="748414" y="347256"/>
                  <a:pt x="801349" y="267855"/>
                </a:cubicBezTo>
                <a:cubicBezTo>
                  <a:pt x="798270" y="237067"/>
                  <a:pt x="796817" y="206073"/>
                  <a:pt x="792112" y="175491"/>
                </a:cubicBezTo>
                <a:cubicBezTo>
                  <a:pt x="790632" y="165868"/>
                  <a:pt x="788958" y="155385"/>
                  <a:pt x="782876" y="147782"/>
                </a:cubicBezTo>
                <a:cubicBezTo>
                  <a:pt x="775941" y="139114"/>
                  <a:pt x="765370" y="133682"/>
                  <a:pt x="755167" y="129309"/>
                </a:cubicBezTo>
                <a:cubicBezTo>
                  <a:pt x="743499" y="124309"/>
                  <a:pt x="730536" y="123152"/>
                  <a:pt x="718221" y="120073"/>
                </a:cubicBezTo>
                <a:cubicBezTo>
                  <a:pt x="619697" y="46179"/>
                  <a:pt x="739777" y="141628"/>
                  <a:pt x="653567" y="55418"/>
                </a:cubicBezTo>
                <a:cubicBezTo>
                  <a:pt x="645718" y="47569"/>
                  <a:pt x="625858" y="36946"/>
                  <a:pt x="625858" y="36946"/>
                </a:cubicBezTo>
                <a:lnTo>
                  <a:pt x="625858" y="36946"/>
                </a:lnTo>
                <a:cubicBezTo>
                  <a:pt x="638173" y="46182"/>
                  <a:pt x="652576" y="53150"/>
                  <a:pt x="662803" y="64655"/>
                </a:cubicBezTo>
                <a:cubicBezTo>
                  <a:pt x="728025" y="138030"/>
                  <a:pt x="672308" y="106352"/>
                  <a:pt x="718221" y="129309"/>
                </a:cubicBezTo>
                <a:cubicBezTo>
                  <a:pt x="712775" y="118417"/>
                  <a:pt x="692882" y="74810"/>
                  <a:pt x="681276" y="64655"/>
                </a:cubicBezTo>
                <a:cubicBezTo>
                  <a:pt x="664568" y="50035"/>
                  <a:pt x="644331" y="40024"/>
                  <a:pt x="625858" y="27709"/>
                </a:cubicBezTo>
                <a:cubicBezTo>
                  <a:pt x="616622" y="21552"/>
                  <a:pt x="605998" y="17086"/>
                  <a:pt x="598149" y="9237"/>
                </a:cubicBezTo>
                <a:lnTo>
                  <a:pt x="588912" y="0"/>
                </a:lnTo>
                <a:lnTo>
                  <a:pt x="690512" y="7389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3428960" y="0"/>
            <a:ext cx="5715040" cy="571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ПРОВЕДЁМ ЭКСПЕРИМЕНТ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380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Constantia</vt:lpstr>
      <vt:lpstr>Karmen</vt:lpstr>
      <vt:lpstr>Wingdings 2</vt:lpstr>
      <vt:lpstr>Поток</vt:lpstr>
      <vt:lpstr>   Окружающий  мир  1 класс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НАШЕМ СТАКАНЧИКЕ КТО-ТО ПОСЕЛИЛСЯ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СОШ 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Квасникова</dc:creator>
  <cp:lastModifiedBy>3089(2)</cp:lastModifiedBy>
  <cp:revision>38</cp:revision>
  <dcterms:modified xsi:type="dcterms:W3CDTF">2020-09-22T07:04:06Z</dcterms:modified>
</cp:coreProperties>
</file>